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396325" cy="302672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2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376"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725" y="4953466"/>
            <a:ext cx="18186876" cy="10537496"/>
          </a:xfrm>
        </p:spPr>
        <p:txBody>
          <a:bodyPr anchor="b"/>
          <a:lstStyle>
            <a:lvl1pPr algn="ctr">
              <a:defRPr sz="14039"/>
            </a:lvl1pPr>
          </a:lstStyle>
          <a:p>
            <a:r>
              <a:rPr lang="en-US" smtClean="0"/>
              <a:t>Click to edit Master title style</a:t>
            </a:r>
            <a:endParaRPr lang="en-US" dirty="0"/>
          </a:p>
        </p:txBody>
      </p:sp>
      <p:sp>
        <p:nvSpPr>
          <p:cNvPr id="3" name="Subtitle 2"/>
          <p:cNvSpPr>
            <a:spLocks noGrp="1"/>
          </p:cNvSpPr>
          <p:nvPr>
            <p:ph type="subTitle" idx="1"/>
          </p:nvPr>
        </p:nvSpPr>
        <p:spPr>
          <a:xfrm>
            <a:off x="2674541" y="15897328"/>
            <a:ext cx="16047244" cy="7307583"/>
          </a:xfrm>
        </p:spPr>
        <p:txBody>
          <a:bodyPr/>
          <a:lstStyle>
            <a:lvl1pPr marL="0" indent="0" algn="ctr">
              <a:buNone/>
              <a:defRPr sz="5616"/>
            </a:lvl1pPr>
            <a:lvl2pPr marL="1069802" indent="0" algn="ctr">
              <a:buNone/>
              <a:defRPr sz="4680"/>
            </a:lvl2pPr>
            <a:lvl3pPr marL="2139605" indent="0" algn="ctr">
              <a:buNone/>
              <a:defRPr sz="4212"/>
            </a:lvl3pPr>
            <a:lvl4pPr marL="3209407" indent="0" algn="ctr">
              <a:buNone/>
              <a:defRPr sz="3744"/>
            </a:lvl4pPr>
            <a:lvl5pPr marL="4279209" indent="0" algn="ctr">
              <a:buNone/>
              <a:defRPr sz="3744"/>
            </a:lvl5pPr>
            <a:lvl6pPr marL="5349011" indent="0" algn="ctr">
              <a:buNone/>
              <a:defRPr sz="3744"/>
            </a:lvl6pPr>
            <a:lvl7pPr marL="6418814" indent="0" algn="ctr">
              <a:buNone/>
              <a:defRPr sz="3744"/>
            </a:lvl7pPr>
            <a:lvl8pPr marL="7488616" indent="0" algn="ctr">
              <a:buNone/>
              <a:defRPr sz="3744"/>
            </a:lvl8pPr>
            <a:lvl9pPr marL="8558418" indent="0" algn="ctr">
              <a:buNone/>
              <a:defRPr sz="37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8D36FB-B847-4286-A94C-9EF18AEC08E9}" type="datetimeFigureOut">
              <a:rPr lang="en-US" smtClean="0"/>
              <a:t>08/25/24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304827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8D36FB-B847-4286-A94C-9EF18AEC08E9}" type="datetimeFigureOut">
              <a:rPr lang="en-US" smtClean="0"/>
              <a:t>08/25/24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2132470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11746" y="1611452"/>
            <a:ext cx="4613583" cy="25650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70998" y="1611452"/>
            <a:ext cx="13573294" cy="25650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8D36FB-B847-4286-A94C-9EF18AEC08E9}" type="datetimeFigureOut">
              <a:rPr lang="en-US" smtClean="0"/>
              <a:t>08/25/24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327634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8D36FB-B847-4286-A94C-9EF18AEC08E9}" type="datetimeFigureOut">
              <a:rPr lang="en-US" smtClean="0"/>
              <a:t>08/25/24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168641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855" y="7545809"/>
            <a:ext cx="18454330" cy="12590343"/>
          </a:xfrm>
        </p:spPr>
        <p:txBody>
          <a:bodyPr anchor="b"/>
          <a:lstStyle>
            <a:lvl1pPr>
              <a:defRPr sz="14039"/>
            </a:lvl1pPr>
          </a:lstStyle>
          <a:p>
            <a:r>
              <a:rPr lang="en-US" smtClean="0"/>
              <a:t>Click to edit Master title style</a:t>
            </a:r>
            <a:endParaRPr lang="en-US" dirty="0"/>
          </a:p>
        </p:txBody>
      </p:sp>
      <p:sp>
        <p:nvSpPr>
          <p:cNvPr id="3" name="Text Placeholder 2"/>
          <p:cNvSpPr>
            <a:spLocks noGrp="1"/>
          </p:cNvSpPr>
          <p:nvPr>
            <p:ph type="body" idx="1"/>
          </p:nvPr>
        </p:nvSpPr>
        <p:spPr>
          <a:xfrm>
            <a:off x="1459855" y="20255262"/>
            <a:ext cx="18454330" cy="6620964"/>
          </a:xfrm>
        </p:spPr>
        <p:txBody>
          <a:bodyPr/>
          <a:lstStyle>
            <a:lvl1pPr marL="0" indent="0">
              <a:buNone/>
              <a:defRPr sz="5616">
                <a:solidFill>
                  <a:schemeClr val="tx1"/>
                </a:solidFill>
              </a:defRPr>
            </a:lvl1pPr>
            <a:lvl2pPr marL="1069802" indent="0">
              <a:buNone/>
              <a:defRPr sz="4680">
                <a:solidFill>
                  <a:schemeClr val="tx1">
                    <a:tint val="75000"/>
                  </a:schemeClr>
                </a:solidFill>
              </a:defRPr>
            </a:lvl2pPr>
            <a:lvl3pPr marL="2139605" indent="0">
              <a:buNone/>
              <a:defRPr sz="4212">
                <a:solidFill>
                  <a:schemeClr val="tx1">
                    <a:tint val="75000"/>
                  </a:schemeClr>
                </a:solidFill>
              </a:defRPr>
            </a:lvl3pPr>
            <a:lvl4pPr marL="3209407" indent="0">
              <a:buNone/>
              <a:defRPr sz="3744">
                <a:solidFill>
                  <a:schemeClr val="tx1">
                    <a:tint val="75000"/>
                  </a:schemeClr>
                </a:solidFill>
              </a:defRPr>
            </a:lvl4pPr>
            <a:lvl5pPr marL="4279209" indent="0">
              <a:buNone/>
              <a:defRPr sz="3744">
                <a:solidFill>
                  <a:schemeClr val="tx1">
                    <a:tint val="75000"/>
                  </a:schemeClr>
                </a:solidFill>
              </a:defRPr>
            </a:lvl5pPr>
            <a:lvl6pPr marL="5349011" indent="0">
              <a:buNone/>
              <a:defRPr sz="3744">
                <a:solidFill>
                  <a:schemeClr val="tx1">
                    <a:tint val="75000"/>
                  </a:schemeClr>
                </a:solidFill>
              </a:defRPr>
            </a:lvl6pPr>
            <a:lvl7pPr marL="6418814" indent="0">
              <a:buNone/>
              <a:defRPr sz="3744">
                <a:solidFill>
                  <a:schemeClr val="tx1">
                    <a:tint val="75000"/>
                  </a:schemeClr>
                </a:solidFill>
              </a:defRPr>
            </a:lvl7pPr>
            <a:lvl8pPr marL="7488616" indent="0">
              <a:buNone/>
              <a:defRPr sz="3744">
                <a:solidFill>
                  <a:schemeClr val="tx1">
                    <a:tint val="75000"/>
                  </a:schemeClr>
                </a:solidFill>
              </a:defRPr>
            </a:lvl8pPr>
            <a:lvl9pPr marL="8558418" indent="0">
              <a:buNone/>
              <a:defRPr sz="37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8D36FB-B847-4286-A94C-9EF18AEC08E9}" type="datetimeFigureOut">
              <a:rPr lang="en-US" smtClean="0"/>
              <a:t>08/25/24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29032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70997"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831890"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8D36FB-B847-4286-A94C-9EF18AEC08E9}" type="datetimeFigureOut">
              <a:rPr lang="en-US" smtClean="0"/>
              <a:t>08/25/24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170353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784" y="1611459"/>
            <a:ext cx="18454330" cy="585027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73787" y="7419688"/>
            <a:ext cx="9051647"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4" name="Content Placeholder 3"/>
          <p:cNvSpPr>
            <a:spLocks noGrp="1"/>
          </p:cNvSpPr>
          <p:nvPr>
            <p:ph sz="half" idx="2"/>
          </p:nvPr>
        </p:nvSpPr>
        <p:spPr>
          <a:xfrm>
            <a:off x="1473787" y="11055963"/>
            <a:ext cx="9051647"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831891" y="7419688"/>
            <a:ext cx="9096225"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6" name="Content Placeholder 5"/>
          <p:cNvSpPr>
            <a:spLocks noGrp="1"/>
          </p:cNvSpPr>
          <p:nvPr>
            <p:ph sz="quarter" idx="4"/>
          </p:nvPr>
        </p:nvSpPr>
        <p:spPr>
          <a:xfrm>
            <a:off x="10831891" y="11055963"/>
            <a:ext cx="9096225"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D36FB-B847-4286-A94C-9EF18AEC08E9}" type="datetimeFigureOut">
              <a:rPr lang="en-US" smtClean="0"/>
              <a:t>08/25/24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144230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8D36FB-B847-4286-A94C-9EF18AEC08E9}" type="datetimeFigureOut">
              <a:rPr lang="en-US" smtClean="0"/>
              <a:t>08/25/24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3962023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D36FB-B847-4286-A94C-9EF18AEC08E9}" type="datetimeFigureOut">
              <a:rPr lang="en-US" smtClean="0"/>
              <a:t>08/25/24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666213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Content Placeholder 2"/>
          <p:cNvSpPr>
            <a:spLocks noGrp="1"/>
          </p:cNvSpPr>
          <p:nvPr>
            <p:ph idx="1"/>
          </p:nvPr>
        </p:nvSpPr>
        <p:spPr>
          <a:xfrm>
            <a:off x="9096225" y="4357934"/>
            <a:ext cx="10831890" cy="21509383"/>
          </a:xfrm>
        </p:spPr>
        <p:txBody>
          <a:bodyPr/>
          <a:lstStyle>
            <a:lvl1pPr>
              <a:defRPr sz="7488"/>
            </a:lvl1pPr>
            <a:lvl2pPr>
              <a:defRPr sz="6552"/>
            </a:lvl2pPr>
            <a:lvl3pPr>
              <a:defRPr sz="5616"/>
            </a:lvl3pPr>
            <a:lvl4pPr>
              <a:defRPr sz="4680"/>
            </a:lvl4pPr>
            <a:lvl5pPr>
              <a:defRPr sz="4680"/>
            </a:lvl5pPr>
            <a:lvl6pPr>
              <a:defRPr sz="4680"/>
            </a:lvl6pPr>
            <a:lvl7pPr>
              <a:defRPr sz="4680"/>
            </a:lvl7pPr>
            <a:lvl8pPr>
              <a:defRPr sz="4680"/>
            </a:lvl8pPr>
            <a:lvl9pPr>
              <a:defRPr sz="468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998D36FB-B847-4286-A94C-9EF18AEC08E9}" type="datetimeFigureOut">
              <a:rPr lang="en-US" smtClean="0"/>
              <a:t>08/25/24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2426636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096225" y="4357934"/>
            <a:ext cx="10831890" cy="21509383"/>
          </a:xfrm>
        </p:spPr>
        <p:txBody>
          <a:bodyPr anchor="t"/>
          <a:lstStyle>
            <a:lvl1pPr marL="0" indent="0">
              <a:buNone/>
              <a:defRPr sz="7488"/>
            </a:lvl1pPr>
            <a:lvl2pPr marL="1069802" indent="0">
              <a:buNone/>
              <a:defRPr sz="6552"/>
            </a:lvl2pPr>
            <a:lvl3pPr marL="2139605" indent="0">
              <a:buNone/>
              <a:defRPr sz="5616"/>
            </a:lvl3pPr>
            <a:lvl4pPr marL="3209407" indent="0">
              <a:buNone/>
              <a:defRPr sz="4680"/>
            </a:lvl4pPr>
            <a:lvl5pPr marL="4279209" indent="0">
              <a:buNone/>
              <a:defRPr sz="4680"/>
            </a:lvl5pPr>
            <a:lvl6pPr marL="5349011" indent="0">
              <a:buNone/>
              <a:defRPr sz="4680"/>
            </a:lvl6pPr>
            <a:lvl7pPr marL="6418814" indent="0">
              <a:buNone/>
              <a:defRPr sz="4680"/>
            </a:lvl7pPr>
            <a:lvl8pPr marL="7488616" indent="0">
              <a:buNone/>
              <a:defRPr sz="4680"/>
            </a:lvl8pPr>
            <a:lvl9pPr marL="8558418" indent="0">
              <a:buNone/>
              <a:defRPr sz="4680"/>
            </a:lvl9pPr>
          </a:lstStyle>
          <a:p>
            <a:r>
              <a:rPr lang="en-US" smtClean="0"/>
              <a:t>Click icon to add picture</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998D36FB-B847-4286-A94C-9EF18AEC08E9}" type="datetimeFigureOut">
              <a:rPr lang="en-US" smtClean="0"/>
              <a:t>08/25/24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BD2E2-69DB-4185-8244-428232156588}" type="slidenum">
              <a:rPr lang="en-US" smtClean="0"/>
              <a:t>‹#›</a:t>
            </a:fld>
            <a:endParaRPr lang="en-US"/>
          </a:p>
        </p:txBody>
      </p:sp>
    </p:spTree>
    <p:extLst>
      <p:ext uri="{BB962C8B-B14F-4D97-AF65-F5344CB8AC3E}">
        <p14:creationId xmlns:p14="http://schemas.microsoft.com/office/powerpoint/2010/main" val="3538885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998" y="1611459"/>
            <a:ext cx="18454330" cy="585027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70998" y="8057261"/>
            <a:ext cx="18454330" cy="192043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70997" y="28053287"/>
            <a:ext cx="4814173" cy="1611452"/>
          </a:xfrm>
          <a:prstGeom prst="rect">
            <a:avLst/>
          </a:prstGeom>
        </p:spPr>
        <p:txBody>
          <a:bodyPr vert="horz" lIns="91440" tIns="45720" rIns="91440" bIns="45720" rtlCol="0" anchor="ctr"/>
          <a:lstStyle>
            <a:lvl1pPr algn="l">
              <a:defRPr sz="2808">
                <a:solidFill>
                  <a:schemeClr val="tx1">
                    <a:tint val="75000"/>
                  </a:schemeClr>
                </a:solidFill>
              </a:defRPr>
            </a:lvl1pPr>
          </a:lstStyle>
          <a:p>
            <a:fld id="{998D36FB-B847-4286-A94C-9EF18AEC08E9}" type="datetimeFigureOut">
              <a:rPr lang="en-US" smtClean="0"/>
              <a:t>08/25/24</a:t>
            </a:fld>
            <a:endParaRPr lang="en-US"/>
          </a:p>
        </p:txBody>
      </p:sp>
      <p:sp>
        <p:nvSpPr>
          <p:cNvPr id="5" name="Footer Placeholder 4"/>
          <p:cNvSpPr>
            <a:spLocks noGrp="1"/>
          </p:cNvSpPr>
          <p:nvPr>
            <p:ph type="ftr" sz="quarter" idx="3"/>
          </p:nvPr>
        </p:nvSpPr>
        <p:spPr>
          <a:xfrm>
            <a:off x="7087533" y="28053287"/>
            <a:ext cx="7221260" cy="1611452"/>
          </a:xfrm>
          <a:prstGeom prst="rect">
            <a:avLst/>
          </a:prstGeom>
        </p:spPr>
        <p:txBody>
          <a:bodyPr vert="horz" lIns="91440" tIns="45720" rIns="91440" bIns="45720" rtlCol="0" anchor="ctr"/>
          <a:lstStyle>
            <a:lvl1pPr algn="ctr">
              <a:defRPr sz="280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111155" y="28053287"/>
            <a:ext cx="4814173" cy="1611452"/>
          </a:xfrm>
          <a:prstGeom prst="rect">
            <a:avLst/>
          </a:prstGeom>
        </p:spPr>
        <p:txBody>
          <a:bodyPr vert="horz" lIns="91440" tIns="45720" rIns="91440" bIns="45720" rtlCol="0" anchor="ctr"/>
          <a:lstStyle>
            <a:lvl1pPr algn="r">
              <a:defRPr sz="2808">
                <a:solidFill>
                  <a:schemeClr val="tx1">
                    <a:tint val="75000"/>
                  </a:schemeClr>
                </a:solidFill>
              </a:defRPr>
            </a:lvl1pPr>
          </a:lstStyle>
          <a:p>
            <a:fld id="{798BD2E2-69DB-4185-8244-428232156588}" type="slidenum">
              <a:rPr lang="en-US" smtClean="0"/>
              <a:t>‹#›</a:t>
            </a:fld>
            <a:endParaRPr lang="en-US"/>
          </a:p>
        </p:txBody>
      </p:sp>
    </p:spTree>
    <p:extLst>
      <p:ext uri="{BB962C8B-B14F-4D97-AF65-F5344CB8AC3E}">
        <p14:creationId xmlns:p14="http://schemas.microsoft.com/office/powerpoint/2010/main" val="1362032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9605" rtl="0" eaLnBrk="1" latinLnBrk="0" hangingPunct="1">
        <a:lnSpc>
          <a:spcPct val="90000"/>
        </a:lnSpc>
        <a:spcBef>
          <a:spcPct val="0"/>
        </a:spcBef>
        <a:buNone/>
        <a:defRPr sz="10296" kern="1200">
          <a:solidFill>
            <a:schemeClr val="tx1"/>
          </a:solidFill>
          <a:latin typeface="+mj-lt"/>
          <a:ea typeface="+mj-ea"/>
          <a:cs typeface="+mj-cs"/>
        </a:defRPr>
      </a:lvl1pPr>
    </p:titleStyle>
    <p:bodyStyle>
      <a:lvl1pPr marL="534901" indent="-534901" algn="l" defTabSz="2139605" rtl="0" eaLnBrk="1" latinLnBrk="0" hangingPunct="1">
        <a:lnSpc>
          <a:spcPct val="90000"/>
        </a:lnSpc>
        <a:spcBef>
          <a:spcPts val="2340"/>
        </a:spcBef>
        <a:buFont typeface="Arial" panose="020B0604020202020204" pitchFamily="34" charset="0"/>
        <a:buChar char="•"/>
        <a:defRPr sz="6552" kern="1200">
          <a:solidFill>
            <a:schemeClr val="tx1"/>
          </a:solidFill>
          <a:latin typeface="+mn-lt"/>
          <a:ea typeface="+mn-ea"/>
          <a:cs typeface="+mn-cs"/>
        </a:defRPr>
      </a:lvl1pPr>
      <a:lvl2pPr marL="1604703" indent="-534901" algn="l" defTabSz="2139605" rtl="0" eaLnBrk="1" latinLnBrk="0" hangingPunct="1">
        <a:lnSpc>
          <a:spcPct val="90000"/>
        </a:lnSpc>
        <a:spcBef>
          <a:spcPts val="1170"/>
        </a:spcBef>
        <a:buFont typeface="Arial" panose="020B0604020202020204" pitchFamily="34" charset="0"/>
        <a:buChar char="•"/>
        <a:defRPr sz="5616" kern="1200">
          <a:solidFill>
            <a:schemeClr val="tx1"/>
          </a:solidFill>
          <a:latin typeface="+mn-lt"/>
          <a:ea typeface="+mn-ea"/>
          <a:cs typeface="+mn-cs"/>
        </a:defRPr>
      </a:lvl2pPr>
      <a:lvl3pPr marL="2674506" indent="-534901" algn="l" defTabSz="2139605" rtl="0" eaLnBrk="1" latinLnBrk="0" hangingPunct="1">
        <a:lnSpc>
          <a:spcPct val="90000"/>
        </a:lnSpc>
        <a:spcBef>
          <a:spcPts val="1170"/>
        </a:spcBef>
        <a:buFont typeface="Arial" panose="020B0604020202020204" pitchFamily="34" charset="0"/>
        <a:buChar char="•"/>
        <a:defRPr sz="4680" kern="1200">
          <a:solidFill>
            <a:schemeClr val="tx1"/>
          </a:solidFill>
          <a:latin typeface="+mn-lt"/>
          <a:ea typeface="+mn-ea"/>
          <a:cs typeface="+mn-cs"/>
        </a:defRPr>
      </a:lvl3pPr>
      <a:lvl4pPr marL="3744308"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4pPr>
      <a:lvl5pPr marL="4814110"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5pPr>
      <a:lvl6pPr marL="5883913"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6pPr>
      <a:lvl7pPr marL="6953715"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7pPr>
      <a:lvl8pPr marL="8023517"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8pPr>
      <a:lvl9pPr marL="9093319"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9pPr>
    </p:bodyStyle>
    <p:otherStyle>
      <a:defPPr>
        <a:defRPr lang="en-US"/>
      </a:defPPr>
      <a:lvl1pPr marL="0" algn="l" defTabSz="2139605" rtl="0" eaLnBrk="1" latinLnBrk="0" hangingPunct="1">
        <a:defRPr sz="4212" kern="1200">
          <a:solidFill>
            <a:schemeClr val="tx1"/>
          </a:solidFill>
          <a:latin typeface="+mn-lt"/>
          <a:ea typeface="+mn-ea"/>
          <a:cs typeface="+mn-cs"/>
        </a:defRPr>
      </a:lvl1pPr>
      <a:lvl2pPr marL="1069802" algn="l" defTabSz="2139605" rtl="0" eaLnBrk="1" latinLnBrk="0" hangingPunct="1">
        <a:defRPr sz="4212" kern="1200">
          <a:solidFill>
            <a:schemeClr val="tx1"/>
          </a:solidFill>
          <a:latin typeface="+mn-lt"/>
          <a:ea typeface="+mn-ea"/>
          <a:cs typeface="+mn-cs"/>
        </a:defRPr>
      </a:lvl2pPr>
      <a:lvl3pPr marL="2139605" algn="l" defTabSz="2139605" rtl="0" eaLnBrk="1" latinLnBrk="0" hangingPunct="1">
        <a:defRPr sz="4212" kern="1200">
          <a:solidFill>
            <a:schemeClr val="tx1"/>
          </a:solidFill>
          <a:latin typeface="+mn-lt"/>
          <a:ea typeface="+mn-ea"/>
          <a:cs typeface="+mn-cs"/>
        </a:defRPr>
      </a:lvl3pPr>
      <a:lvl4pPr marL="3209407" algn="l" defTabSz="2139605" rtl="0" eaLnBrk="1" latinLnBrk="0" hangingPunct="1">
        <a:defRPr sz="4212" kern="1200">
          <a:solidFill>
            <a:schemeClr val="tx1"/>
          </a:solidFill>
          <a:latin typeface="+mn-lt"/>
          <a:ea typeface="+mn-ea"/>
          <a:cs typeface="+mn-cs"/>
        </a:defRPr>
      </a:lvl4pPr>
      <a:lvl5pPr marL="4279209" algn="l" defTabSz="2139605" rtl="0" eaLnBrk="1" latinLnBrk="0" hangingPunct="1">
        <a:defRPr sz="4212" kern="1200">
          <a:solidFill>
            <a:schemeClr val="tx1"/>
          </a:solidFill>
          <a:latin typeface="+mn-lt"/>
          <a:ea typeface="+mn-ea"/>
          <a:cs typeface="+mn-cs"/>
        </a:defRPr>
      </a:lvl5pPr>
      <a:lvl6pPr marL="5349011" algn="l" defTabSz="2139605" rtl="0" eaLnBrk="1" latinLnBrk="0" hangingPunct="1">
        <a:defRPr sz="4212" kern="1200">
          <a:solidFill>
            <a:schemeClr val="tx1"/>
          </a:solidFill>
          <a:latin typeface="+mn-lt"/>
          <a:ea typeface="+mn-ea"/>
          <a:cs typeface="+mn-cs"/>
        </a:defRPr>
      </a:lvl6pPr>
      <a:lvl7pPr marL="6418814" algn="l" defTabSz="2139605" rtl="0" eaLnBrk="1" latinLnBrk="0" hangingPunct="1">
        <a:defRPr sz="4212" kern="1200">
          <a:solidFill>
            <a:schemeClr val="tx1"/>
          </a:solidFill>
          <a:latin typeface="+mn-lt"/>
          <a:ea typeface="+mn-ea"/>
          <a:cs typeface="+mn-cs"/>
        </a:defRPr>
      </a:lvl7pPr>
      <a:lvl8pPr marL="7488616" algn="l" defTabSz="2139605" rtl="0" eaLnBrk="1" latinLnBrk="0" hangingPunct="1">
        <a:defRPr sz="4212" kern="1200">
          <a:solidFill>
            <a:schemeClr val="tx1"/>
          </a:solidFill>
          <a:latin typeface="+mn-lt"/>
          <a:ea typeface="+mn-ea"/>
          <a:cs typeface="+mn-cs"/>
        </a:defRPr>
      </a:lvl8pPr>
      <a:lvl9pPr marL="8558418" algn="l" defTabSz="2139605" rtl="0" eaLnBrk="1" latinLnBrk="0" hangingPunct="1">
        <a:defRPr sz="42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21431155" cy="4297680"/>
          </a:xfrm>
          <a:prstGeom prst="rect">
            <a:avLst/>
          </a:prstGeom>
        </p:spPr>
      </p:pic>
      <p:sp>
        <p:nvSpPr>
          <p:cNvPr id="5" name="Rounded Rectangle 4"/>
          <p:cNvSpPr/>
          <p:nvPr/>
        </p:nvSpPr>
        <p:spPr>
          <a:xfrm>
            <a:off x="365760" y="4488343"/>
            <a:ext cx="20665440" cy="3110609"/>
          </a:xfrm>
          <a:prstGeom prst="roundRect">
            <a:avLst>
              <a:gd name="adj" fmla="val 19168"/>
            </a:avLst>
          </a:prstGeom>
          <a:ln>
            <a:solidFill>
              <a:srgbClr val="F22C8F"/>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a-IR" sz="7200" b="1" dirty="0" smtClean="0">
                <a:cs typeface="B Nazanin" panose="00000400000000000000" pitchFamily="2" charset="-78"/>
              </a:rPr>
              <a:t>عنوان مقاله (۷۲ نازنین بولد)</a:t>
            </a:r>
            <a:endParaRPr lang="en-US" sz="7200" b="1" dirty="0" smtClean="0">
              <a:cs typeface="B Nazanin" panose="00000400000000000000" pitchFamily="2" charset="-78"/>
            </a:endParaRPr>
          </a:p>
          <a:p>
            <a:pPr algn="ctr" rtl="1"/>
            <a:r>
              <a:rPr lang="fa-IR" sz="2800" b="1" dirty="0" smtClean="0">
                <a:cs typeface="B Nazanin" panose="00000400000000000000" pitchFamily="2" charset="-78"/>
              </a:rPr>
              <a:t>۱- نام و نام خانوادگی نویسنده اول، وابستگی سازمانی، ایمیل (۲۸ نازنین بولد)</a:t>
            </a:r>
          </a:p>
          <a:p>
            <a:pPr algn="ctr" rtl="1"/>
            <a:r>
              <a:rPr lang="fa-IR" sz="2800" b="1" dirty="0" smtClean="0">
                <a:cs typeface="B Nazanin" panose="00000400000000000000" pitchFamily="2" charset="-78"/>
              </a:rPr>
              <a:t>۲- </a:t>
            </a:r>
            <a:r>
              <a:rPr lang="fa-IR" sz="2800" b="1" dirty="0">
                <a:cs typeface="B Nazanin" panose="00000400000000000000" pitchFamily="2" charset="-78"/>
              </a:rPr>
              <a:t>نام و نام خانوادگی </a:t>
            </a:r>
            <a:r>
              <a:rPr lang="fa-IR" sz="2800" b="1" dirty="0" smtClean="0">
                <a:cs typeface="B Nazanin" panose="00000400000000000000" pitchFamily="2" charset="-78"/>
              </a:rPr>
              <a:t>نویسنده دوم (نویسنده مسئول)، </a:t>
            </a:r>
            <a:r>
              <a:rPr lang="fa-IR" sz="2800" b="1" dirty="0">
                <a:cs typeface="B Nazanin" panose="00000400000000000000" pitchFamily="2" charset="-78"/>
              </a:rPr>
              <a:t>وابستگی سازمانی، ایمیل</a:t>
            </a:r>
            <a:endParaRPr lang="en-US" sz="2800" b="1" baseline="30000" dirty="0">
              <a:cs typeface="B Nazanin" panose="00000400000000000000" pitchFamily="2" charset="-78"/>
            </a:endParaRPr>
          </a:p>
          <a:p>
            <a:pPr algn="ctr" rtl="1"/>
            <a:r>
              <a:rPr lang="fa-IR" sz="2800" b="1" dirty="0" smtClean="0">
                <a:cs typeface="B Nazanin" panose="00000400000000000000" pitchFamily="2" charset="-78"/>
              </a:rPr>
              <a:t>۳- </a:t>
            </a:r>
            <a:r>
              <a:rPr lang="fa-IR" sz="2800" b="1" dirty="0">
                <a:cs typeface="B Nazanin" panose="00000400000000000000" pitchFamily="2" charset="-78"/>
              </a:rPr>
              <a:t>نام و نام خانوادگی </a:t>
            </a:r>
            <a:r>
              <a:rPr lang="fa-IR" sz="2800" b="1" dirty="0" smtClean="0">
                <a:cs typeface="B Nazanin" panose="00000400000000000000" pitchFamily="2" charset="-78"/>
              </a:rPr>
              <a:t>نویسنده سوم، </a:t>
            </a:r>
            <a:r>
              <a:rPr lang="fa-IR" sz="2800" b="1" dirty="0">
                <a:cs typeface="B Nazanin" panose="00000400000000000000" pitchFamily="2" charset="-78"/>
              </a:rPr>
              <a:t>وابستگی سازمانی، </a:t>
            </a:r>
            <a:r>
              <a:rPr lang="fa-IR" sz="2800" b="1" dirty="0" smtClean="0">
                <a:cs typeface="B Nazanin" panose="00000400000000000000" pitchFamily="2" charset="-78"/>
              </a:rPr>
              <a:t>ایمیل</a:t>
            </a:r>
          </a:p>
          <a:p>
            <a:pPr algn="ctr" rtl="1"/>
            <a:r>
              <a:rPr lang="fa-IR" sz="2800" b="1" baseline="30000" dirty="0" smtClean="0">
                <a:cs typeface="B Nazanin" panose="00000400000000000000" pitchFamily="2" charset="-78"/>
              </a:rPr>
              <a:t>...</a:t>
            </a:r>
            <a:endParaRPr lang="en-US" sz="2800" b="1" baseline="30000" dirty="0">
              <a:cs typeface="B Nazanin" panose="00000400000000000000" pitchFamily="2" charset="-78"/>
            </a:endParaRPr>
          </a:p>
        </p:txBody>
      </p:sp>
      <p:sp>
        <p:nvSpPr>
          <p:cNvPr id="6" name="Rounded Rectangle 5"/>
          <p:cNvSpPr/>
          <p:nvPr/>
        </p:nvSpPr>
        <p:spPr>
          <a:xfrm>
            <a:off x="10883900" y="7929155"/>
            <a:ext cx="10147300" cy="4570748"/>
          </a:xfrm>
          <a:prstGeom prst="roundRect">
            <a:avLst>
              <a:gd name="adj" fmla="val 8035"/>
            </a:avLst>
          </a:prstGeom>
          <a:ln>
            <a:solidFill>
              <a:srgbClr val="F22C8F"/>
            </a:solidFill>
          </a:ln>
        </p:spPr>
        <p:style>
          <a:lnRef idx="2">
            <a:schemeClr val="accent2"/>
          </a:lnRef>
          <a:fillRef idx="1">
            <a:schemeClr val="lt1"/>
          </a:fillRef>
          <a:effectRef idx="0">
            <a:schemeClr val="accent2"/>
          </a:effectRef>
          <a:fontRef idx="minor">
            <a:schemeClr val="dk1"/>
          </a:fontRef>
        </p:style>
        <p:txBody>
          <a:bodyPr rtlCol="0" anchor="t"/>
          <a:lstStyle/>
          <a:p>
            <a:pPr algn="just" rtl="1"/>
            <a:r>
              <a:rPr lang="fa-IR" sz="3200" b="1" dirty="0" smtClean="0">
                <a:cs typeface="B Nazanin" panose="00000400000000000000" pitchFamily="2" charset="-78"/>
              </a:rPr>
              <a:t>چکیده: (فونت عناوین اصلی: ۳۲ نازنین بولد)</a:t>
            </a:r>
            <a:endParaRPr lang="en-US" sz="3200" b="1" dirty="0" smtClean="0">
              <a:cs typeface="B Nazanin" panose="00000400000000000000" pitchFamily="2" charset="-78"/>
            </a:endParaRPr>
          </a:p>
          <a:p>
            <a:pPr algn="just" rtl="1">
              <a:lnSpc>
                <a:spcPct val="150000"/>
              </a:lnSpc>
            </a:pPr>
            <a:r>
              <a:rPr lang="fa-IR" sz="2000" dirty="0" smtClean="0">
                <a:cs typeface="B Nazanin" panose="00000400000000000000" pitchFamily="2" charset="-78"/>
              </a:rPr>
              <a:t>متن چکیده (فونت ۲۰ نازنین)</a:t>
            </a:r>
            <a:endParaRPr lang="en-US" sz="2000" dirty="0" smtClean="0">
              <a:cs typeface="B Nazanin" panose="00000400000000000000" pitchFamily="2" charset="-78"/>
            </a:endParaRPr>
          </a:p>
          <a:p>
            <a:pPr algn="just" rtl="1">
              <a:lnSpc>
                <a:spcPct val="150000"/>
              </a:lnSpc>
            </a:pPr>
            <a:r>
              <a:rPr lang="fa-IR" sz="2000" dirty="0" smtClean="0">
                <a:cs typeface="B Nazanin" panose="00000400000000000000" pitchFamily="2" charset="-78"/>
              </a:rPr>
              <a:t>مقالاتي كه به صورت پوستر طراحی شده‌اند لازم است در قالب فایل حاضر به صورت پوستر (در سایز </a:t>
            </a:r>
            <a:r>
              <a:rPr lang="en-US" sz="2000" dirty="0" smtClean="0">
                <a:cs typeface="B Nazanin" panose="00000400000000000000" pitchFamily="2" charset="-78"/>
              </a:rPr>
              <a:t>A1</a:t>
            </a:r>
            <a:r>
              <a:rPr lang="fa-IR" sz="2000" dirty="0" smtClean="0">
                <a:cs typeface="B Nazanin" panose="00000400000000000000" pitchFamily="2" charset="-78"/>
              </a:rPr>
              <a:t>) آماده‌سازی و </a:t>
            </a:r>
            <a:r>
              <a:rPr lang="fa-IR" sz="2000" b="1" dirty="0" smtClean="0">
                <a:solidFill>
                  <a:srgbClr val="FF0000"/>
                </a:solidFill>
                <a:cs typeface="B Nazanin" panose="00000400000000000000" pitchFamily="2" charset="-78"/>
              </a:rPr>
              <a:t>حداکثر تا تاریخ ۱۵ شهریور </a:t>
            </a:r>
            <a:r>
              <a:rPr lang="fa-IR" sz="2000" dirty="0" smtClean="0">
                <a:cs typeface="B Nazanin" panose="00000400000000000000" pitchFamily="2" charset="-78"/>
              </a:rPr>
              <a:t>به دبیرخانه کنگره ارسال گردند. چاپ پوسترها توسط دبیرخانه کنگره انجام خواهد شد. محتوای پوستر بایستی خلاصه مفیدی از مقاله ارسالی با رعایت فونت‌های معرفی شده در این الگو باشد. برای هر یک از بخش‌های چکیده، مقدمه، روش‌ها و ... اندازه کادرها متناسب با حجم مطلب آن بخش تنظیم گردد. </a:t>
            </a:r>
          </a:p>
          <a:p>
            <a:pPr algn="just" rtl="1">
              <a:lnSpc>
                <a:spcPct val="150000"/>
              </a:lnSpc>
            </a:pPr>
            <a:r>
              <a:rPr lang="fa-IR" sz="2000" dirty="0" smtClean="0">
                <a:cs typeface="B Nazanin" panose="00000400000000000000" pitchFamily="2" charset="-78"/>
              </a:rPr>
              <a:t>در بخش روش‌ها و نتایج، در صورت نیاز شکل‌ها و جداول به ترتیب ارجاع در متن با جانمایی مناسب قرار داده شده و شماره‌گذاری شوند. توجه گردد که ضرورتی ندارد تمام مراجع مقاله اصلی در پوستر نیز ذکر شود. بلکه ارجاع و معرفی تعدادی از مهمترین مراجع که در بخش‌های مختلف متن پوستر مورد مورد استفاده قرار می‌گیرند کافی خواهد بود. </a:t>
            </a:r>
          </a:p>
          <a:p>
            <a:pPr algn="just" rtl="1"/>
            <a:endParaRPr lang="fa-IR" dirty="0" smtClean="0">
              <a:cs typeface="B Nazanin" panose="00000400000000000000" pitchFamily="2" charset="-78"/>
            </a:endParaRPr>
          </a:p>
          <a:p>
            <a:pPr algn="r"/>
            <a:endParaRPr lang="en-US" dirty="0">
              <a:cs typeface="B Nazanin" panose="00000400000000000000" pitchFamily="2" charset="-78"/>
            </a:endParaRPr>
          </a:p>
        </p:txBody>
      </p:sp>
      <p:sp>
        <p:nvSpPr>
          <p:cNvPr id="9" name="Rounded Rectangle 8"/>
          <p:cNvSpPr/>
          <p:nvPr/>
        </p:nvSpPr>
        <p:spPr>
          <a:xfrm>
            <a:off x="10883900" y="12830106"/>
            <a:ext cx="10147300" cy="7642294"/>
          </a:xfrm>
          <a:prstGeom prst="roundRect">
            <a:avLst>
              <a:gd name="adj" fmla="val 3528"/>
            </a:avLst>
          </a:prstGeom>
          <a:ln>
            <a:solidFill>
              <a:srgbClr val="F22C8F"/>
            </a:solidFill>
          </a:ln>
        </p:spPr>
        <p:style>
          <a:lnRef idx="2">
            <a:schemeClr val="accent2"/>
          </a:lnRef>
          <a:fillRef idx="1">
            <a:schemeClr val="lt1"/>
          </a:fillRef>
          <a:effectRef idx="0">
            <a:schemeClr val="accent2"/>
          </a:effectRef>
          <a:fontRef idx="minor">
            <a:schemeClr val="dk1"/>
          </a:fontRef>
        </p:style>
        <p:txBody>
          <a:bodyPr rtlCol="0" anchor="t"/>
          <a:lstStyle/>
          <a:p>
            <a:pPr algn="just" rtl="1"/>
            <a:r>
              <a:rPr lang="fa-IR" sz="3200" b="1" dirty="0" smtClean="0">
                <a:cs typeface="B Nazanin" panose="00000400000000000000" pitchFamily="2" charset="-78"/>
              </a:rPr>
              <a:t>مقدمه:</a:t>
            </a:r>
            <a:endParaRPr lang="en-US" sz="3200" b="1" dirty="0" smtClean="0">
              <a:cs typeface="B Nazanin" panose="00000400000000000000" pitchFamily="2" charset="-78"/>
            </a:endParaRPr>
          </a:p>
          <a:p>
            <a:pPr algn="just" rtl="1">
              <a:lnSpc>
                <a:spcPct val="150000"/>
              </a:lnSpc>
            </a:pPr>
            <a:r>
              <a:rPr lang="fa-IR" dirty="0">
                <a:cs typeface="B Nazanin" panose="00000400000000000000" pitchFamily="2" charset="-78"/>
              </a:rPr>
              <a:t>متن (فونت ۲۰ نازنین</a:t>
            </a:r>
            <a:r>
              <a:rPr lang="fa-IR" dirty="0" smtClean="0">
                <a:cs typeface="B Nazanin" panose="00000400000000000000" pitchFamily="2" charset="-78"/>
              </a:rPr>
              <a:t>)</a:t>
            </a:r>
            <a:endParaRPr lang="fa-IR" dirty="0">
              <a:cs typeface="B Nazanin" panose="00000400000000000000" pitchFamily="2" charset="-78"/>
            </a:endParaRPr>
          </a:p>
        </p:txBody>
      </p:sp>
      <p:sp>
        <p:nvSpPr>
          <p:cNvPr id="10" name="Rounded Rectangle 9"/>
          <p:cNvSpPr/>
          <p:nvPr/>
        </p:nvSpPr>
        <p:spPr>
          <a:xfrm>
            <a:off x="10883900" y="20949195"/>
            <a:ext cx="10147300" cy="8438605"/>
          </a:xfrm>
          <a:prstGeom prst="roundRect">
            <a:avLst>
              <a:gd name="adj" fmla="val 3894"/>
            </a:avLst>
          </a:prstGeom>
          <a:ln>
            <a:solidFill>
              <a:srgbClr val="F22C8F"/>
            </a:solidFill>
          </a:ln>
        </p:spPr>
        <p:style>
          <a:lnRef idx="2">
            <a:schemeClr val="accent2"/>
          </a:lnRef>
          <a:fillRef idx="1">
            <a:schemeClr val="lt1"/>
          </a:fillRef>
          <a:effectRef idx="0">
            <a:schemeClr val="accent2"/>
          </a:effectRef>
          <a:fontRef idx="minor">
            <a:schemeClr val="dk1"/>
          </a:fontRef>
        </p:style>
        <p:txBody>
          <a:bodyPr rtlCol="0" anchor="t"/>
          <a:lstStyle/>
          <a:p>
            <a:pPr algn="just" rtl="1"/>
            <a:r>
              <a:rPr lang="fa-IR" sz="3200" b="1" smtClean="0">
                <a:cs typeface="B Nazanin" panose="00000400000000000000" pitchFamily="2" charset="-78"/>
              </a:rPr>
              <a:t>روش‌</a:t>
            </a:r>
            <a:r>
              <a:rPr lang="fa-IR" sz="3200" b="1" smtClean="0">
                <a:cs typeface="B Nazanin" panose="00000400000000000000" pitchFamily="2" charset="-78"/>
              </a:rPr>
              <a:t>ها</a:t>
            </a:r>
            <a:r>
              <a:rPr lang="fa-IR" sz="3200" b="1" smtClean="0">
                <a:cs typeface="B Nazanin" panose="00000400000000000000" pitchFamily="2" charset="-78"/>
              </a:rPr>
              <a:t>:</a:t>
            </a:r>
            <a:endParaRPr lang="en-US" sz="3200" b="1" dirty="0" smtClean="0">
              <a:cs typeface="B Nazanin" panose="00000400000000000000" pitchFamily="2" charset="-78"/>
            </a:endParaRPr>
          </a:p>
          <a:p>
            <a:pPr algn="just" rtl="1">
              <a:lnSpc>
                <a:spcPct val="150000"/>
              </a:lnSpc>
            </a:pPr>
            <a:r>
              <a:rPr lang="fa-IR" dirty="0">
                <a:cs typeface="B Nazanin" panose="00000400000000000000" pitchFamily="2" charset="-78"/>
              </a:rPr>
              <a:t>متن (فونت ۲۰ نازنین</a:t>
            </a:r>
            <a:r>
              <a:rPr lang="fa-IR" dirty="0" smtClean="0">
                <a:cs typeface="B Nazanin" panose="00000400000000000000" pitchFamily="2" charset="-78"/>
              </a:rPr>
              <a:t>)</a:t>
            </a:r>
            <a:endParaRPr lang="fa-IR" dirty="0">
              <a:cs typeface="B Nazanin" panose="00000400000000000000" pitchFamily="2" charset="-78"/>
            </a:endParaRPr>
          </a:p>
        </p:txBody>
      </p:sp>
      <p:sp>
        <p:nvSpPr>
          <p:cNvPr id="11" name="Rounded Rectangle 10"/>
          <p:cNvSpPr/>
          <p:nvPr/>
        </p:nvSpPr>
        <p:spPr>
          <a:xfrm>
            <a:off x="365760" y="7929155"/>
            <a:ext cx="10147300" cy="10943045"/>
          </a:xfrm>
          <a:prstGeom prst="roundRect">
            <a:avLst>
              <a:gd name="adj" fmla="val 3357"/>
            </a:avLst>
          </a:prstGeom>
          <a:ln>
            <a:solidFill>
              <a:srgbClr val="F22C8F"/>
            </a:solidFill>
          </a:ln>
        </p:spPr>
        <p:style>
          <a:lnRef idx="2">
            <a:schemeClr val="accent2"/>
          </a:lnRef>
          <a:fillRef idx="1">
            <a:schemeClr val="lt1"/>
          </a:fillRef>
          <a:effectRef idx="0">
            <a:schemeClr val="accent2"/>
          </a:effectRef>
          <a:fontRef idx="minor">
            <a:schemeClr val="dk1"/>
          </a:fontRef>
        </p:style>
        <p:txBody>
          <a:bodyPr rtlCol="0" anchor="t"/>
          <a:lstStyle/>
          <a:p>
            <a:pPr algn="just" rtl="1"/>
            <a:r>
              <a:rPr lang="fa-IR" sz="3200" b="1" dirty="0" smtClean="0">
                <a:cs typeface="B Nazanin" panose="00000400000000000000" pitchFamily="2" charset="-78"/>
              </a:rPr>
              <a:t>نتایج:</a:t>
            </a:r>
            <a:endParaRPr lang="en-US" sz="3200" b="1" dirty="0" smtClean="0">
              <a:cs typeface="B Nazanin" panose="00000400000000000000" pitchFamily="2" charset="-78"/>
            </a:endParaRPr>
          </a:p>
          <a:p>
            <a:pPr algn="just" rtl="1">
              <a:lnSpc>
                <a:spcPct val="150000"/>
              </a:lnSpc>
            </a:pPr>
            <a:r>
              <a:rPr lang="fa-IR" sz="2000" dirty="0" smtClean="0">
                <a:cs typeface="B Nazanin" panose="00000400000000000000" pitchFamily="2" charset="-78"/>
              </a:rPr>
              <a:t>متن (فونت ۲۰ نازنین)</a:t>
            </a:r>
          </a:p>
          <a:p>
            <a:pPr algn="r"/>
            <a:endParaRPr lang="en-US" dirty="0">
              <a:cs typeface="B Nazanin" panose="00000400000000000000" pitchFamily="2" charset="-78"/>
            </a:endParaRPr>
          </a:p>
        </p:txBody>
      </p:sp>
      <p:sp>
        <p:nvSpPr>
          <p:cNvPr id="12" name="Rounded Rectangle 11"/>
          <p:cNvSpPr/>
          <p:nvPr/>
        </p:nvSpPr>
        <p:spPr>
          <a:xfrm>
            <a:off x="365760" y="19202401"/>
            <a:ext cx="10147300" cy="5130800"/>
          </a:xfrm>
          <a:prstGeom prst="roundRect">
            <a:avLst>
              <a:gd name="adj" fmla="val 9312"/>
            </a:avLst>
          </a:prstGeom>
          <a:ln>
            <a:solidFill>
              <a:srgbClr val="F22C8F"/>
            </a:solidFill>
          </a:ln>
        </p:spPr>
        <p:style>
          <a:lnRef idx="2">
            <a:schemeClr val="accent2"/>
          </a:lnRef>
          <a:fillRef idx="1">
            <a:schemeClr val="lt1"/>
          </a:fillRef>
          <a:effectRef idx="0">
            <a:schemeClr val="accent2"/>
          </a:effectRef>
          <a:fontRef idx="minor">
            <a:schemeClr val="dk1"/>
          </a:fontRef>
        </p:style>
        <p:txBody>
          <a:bodyPr rtlCol="0" anchor="t"/>
          <a:lstStyle/>
          <a:p>
            <a:pPr algn="just" rtl="1"/>
            <a:r>
              <a:rPr lang="fa-IR" sz="3200" b="1" dirty="0" smtClean="0">
                <a:cs typeface="B Nazanin" panose="00000400000000000000" pitchFamily="2" charset="-78"/>
              </a:rPr>
              <a:t>نتیجه‌گیری:</a:t>
            </a:r>
            <a:endParaRPr lang="en-US" sz="3200" b="1" dirty="0" smtClean="0">
              <a:cs typeface="B Nazanin" panose="00000400000000000000" pitchFamily="2" charset="-78"/>
            </a:endParaRPr>
          </a:p>
          <a:p>
            <a:pPr algn="just" rtl="1">
              <a:lnSpc>
                <a:spcPct val="150000"/>
              </a:lnSpc>
            </a:pPr>
            <a:r>
              <a:rPr lang="fa-IR" dirty="0">
                <a:cs typeface="B Nazanin" panose="00000400000000000000" pitchFamily="2" charset="-78"/>
              </a:rPr>
              <a:t>متن (فونت ۲۰ نازنین)</a:t>
            </a:r>
          </a:p>
          <a:p>
            <a:pPr algn="r"/>
            <a:endParaRPr lang="en-US" dirty="0">
              <a:cs typeface="B Nazanin" panose="00000400000000000000" pitchFamily="2" charset="-78"/>
            </a:endParaRPr>
          </a:p>
        </p:txBody>
      </p:sp>
      <p:sp>
        <p:nvSpPr>
          <p:cNvPr id="13" name="Rounded Rectangle 12"/>
          <p:cNvSpPr/>
          <p:nvPr/>
        </p:nvSpPr>
        <p:spPr>
          <a:xfrm>
            <a:off x="365760" y="24663403"/>
            <a:ext cx="10147300" cy="4724398"/>
          </a:xfrm>
          <a:prstGeom prst="roundRect">
            <a:avLst>
              <a:gd name="adj" fmla="val 9312"/>
            </a:avLst>
          </a:prstGeom>
          <a:ln>
            <a:solidFill>
              <a:srgbClr val="F22C8F"/>
            </a:solidFill>
          </a:ln>
        </p:spPr>
        <p:style>
          <a:lnRef idx="2">
            <a:schemeClr val="accent2"/>
          </a:lnRef>
          <a:fillRef idx="1">
            <a:schemeClr val="lt1"/>
          </a:fillRef>
          <a:effectRef idx="0">
            <a:schemeClr val="accent2"/>
          </a:effectRef>
          <a:fontRef idx="minor">
            <a:schemeClr val="dk1"/>
          </a:fontRef>
        </p:style>
        <p:txBody>
          <a:bodyPr rtlCol="0" anchor="t"/>
          <a:lstStyle/>
          <a:p>
            <a:pPr algn="just" rtl="1"/>
            <a:r>
              <a:rPr lang="fa-IR" sz="3200" b="1" dirty="0" smtClean="0">
                <a:cs typeface="B Nazanin" panose="00000400000000000000" pitchFamily="2" charset="-78"/>
              </a:rPr>
              <a:t>مراجع:</a:t>
            </a:r>
            <a:endParaRPr lang="en-US" sz="3200" b="1" dirty="0" smtClean="0">
              <a:cs typeface="B Nazanin" panose="00000400000000000000" pitchFamily="2" charset="-78"/>
            </a:endParaRPr>
          </a:p>
          <a:p>
            <a:pPr marL="292100" indent="-292100"/>
            <a:r>
              <a:rPr lang="en-US" dirty="0">
                <a:latin typeface="Times New Roman" panose="02020603050405020304" pitchFamily="18" charset="0"/>
                <a:cs typeface="Times New Roman" panose="02020603050405020304" pitchFamily="18" charset="0"/>
              </a:rPr>
              <a:t>[1] </a:t>
            </a:r>
            <a:r>
              <a:rPr lang="en-US" i="1" dirty="0">
                <a:latin typeface="Times New Roman" panose="02020603050405020304" pitchFamily="18" charset="0"/>
                <a:cs typeface="Times New Roman" panose="02020603050405020304" pitchFamily="18" charset="0"/>
              </a:rPr>
              <a:t>Z</a:t>
            </a:r>
            <a:r>
              <a:rPr lang="fa-IR"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Shomali</a:t>
            </a:r>
            <a:r>
              <a:rPr lang="en-US" i="1" dirty="0">
                <a:latin typeface="Times New Roman" panose="02020603050405020304" pitchFamily="18" charset="0"/>
                <a:cs typeface="Times New Roman" panose="02020603050405020304" pitchFamily="18" charset="0"/>
              </a:rPr>
              <a:t>, R</a:t>
            </a:r>
            <a:r>
              <a:rPr lang="fa-IR"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Kovács</a:t>
            </a:r>
            <a:r>
              <a:rPr lang="en-US" i="1" dirty="0">
                <a:latin typeface="Times New Roman" panose="02020603050405020304" pitchFamily="18" charset="0"/>
                <a:cs typeface="Times New Roman" panose="02020603050405020304" pitchFamily="18" charset="0"/>
              </a:rPr>
              <a:t>, P</a:t>
            </a:r>
            <a:r>
              <a:rPr lang="fa-IR"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Ván</a:t>
            </a:r>
            <a:r>
              <a:rPr lang="en-US" i="1" dirty="0">
                <a:latin typeface="Times New Roman" panose="02020603050405020304" pitchFamily="18" charset="0"/>
                <a:cs typeface="Times New Roman" panose="02020603050405020304" pitchFamily="18" charset="0"/>
              </a:rPr>
              <a:t>, I</a:t>
            </a:r>
            <a:r>
              <a:rPr lang="fa-IR"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V</a:t>
            </a:r>
            <a:r>
              <a:rPr lang="fa-IR"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Kudinov</a:t>
            </a:r>
            <a:r>
              <a:rPr lang="en-US" i="1" dirty="0">
                <a:latin typeface="Times New Roman" panose="02020603050405020304" pitchFamily="18" charset="0"/>
                <a:cs typeface="Times New Roman" panose="02020603050405020304" pitchFamily="18" charset="0"/>
              </a:rPr>
              <a:t>, J</a:t>
            </a:r>
            <a:r>
              <a:rPr lang="fa-IR"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Ghazanfarian</a:t>
            </a:r>
            <a:r>
              <a:rPr lang="en-US" i="1" dirty="0">
                <a:latin typeface="Times New Roman" panose="02020603050405020304" pitchFamily="18" charset="0"/>
                <a:cs typeface="Times New Roman" panose="02020603050405020304" pitchFamily="18" charset="0"/>
              </a:rPr>
              <a:t>, “Recent progresses and future directions of lagging heat models in thermodynamics and </a:t>
            </a:r>
            <a:r>
              <a:rPr lang="en-US" i="1" dirty="0" err="1">
                <a:latin typeface="Times New Roman" panose="02020603050405020304" pitchFamily="18" charset="0"/>
                <a:cs typeface="Times New Roman" panose="02020603050405020304" pitchFamily="18" charset="0"/>
              </a:rPr>
              <a:t>bioheat</a:t>
            </a:r>
            <a:r>
              <a:rPr lang="en-US" i="1" dirty="0">
                <a:latin typeface="Times New Roman" panose="02020603050405020304" pitchFamily="18" charset="0"/>
                <a:cs typeface="Times New Roman" panose="02020603050405020304" pitchFamily="18" charset="0"/>
              </a:rPr>
              <a:t> transfer”, Continuum Mechanics and Thermodynamics, 34 (2022) 637-679</a:t>
            </a:r>
          </a:p>
          <a:p>
            <a:pPr marL="292100" indent="-292100"/>
            <a:r>
              <a:rPr lang="en-US"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 NSPE Code of Ethics for Engineers, National Society of Professional Engineers, 2019.</a:t>
            </a:r>
          </a:p>
          <a:p>
            <a:pPr algn="r" rtl="1"/>
            <a:r>
              <a:rPr lang="en-US" dirty="0">
                <a:cs typeface="B Nazanin" panose="00000400000000000000" pitchFamily="2" charset="-78"/>
              </a:rPr>
              <a:t>]</a:t>
            </a:r>
            <a:r>
              <a:rPr lang="fa-IR" dirty="0">
                <a:cs typeface="B Nazanin" panose="00000400000000000000" pitchFamily="2" charset="-78"/>
              </a:rPr>
              <a:t>3</a:t>
            </a:r>
            <a:r>
              <a:rPr lang="en-US" dirty="0">
                <a:cs typeface="B Nazanin" panose="00000400000000000000" pitchFamily="2" charset="-78"/>
              </a:rPr>
              <a:t>[</a:t>
            </a:r>
            <a:r>
              <a:rPr lang="fa-IR" dirty="0">
                <a:cs typeface="B Nazanin" panose="00000400000000000000" pitchFamily="2" charset="-78"/>
              </a:rPr>
              <a:t> تاریخ مهندسی در ایران، مهدی فرشاد، نشر گویش، 1362</a:t>
            </a:r>
            <a:r>
              <a:rPr lang="en-US" i="1" dirty="0">
                <a:cs typeface="B Nazanin" panose="00000400000000000000" pitchFamily="2" charset="-78"/>
              </a:rPr>
              <a:t>ct. </a:t>
            </a:r>
          </a:p>
          <a:p>
            <a:pPr algn="r"/>
            <a:endParaRPr lang="en-US" dirty="0">
              <a:cs typeface="B Nazanin" panose="00000400000000000000" pitchFamily="2" charset="-78"/>
            </a:endParaRPr>
          </a:p>
        </p:txBody>
      </p:sp>
      <p:sp>
        <p:nvSpPr>
          <p:cNvPr id="2" name="TextBox 1"/>
          <p:cNvSpPr txBox="1"/>
          <p:nvPr/>
        </p:nvSpPr>
        <p:spPr>
          <a:xfrm>
            <a:off x="17704340" y="3951301"/>
            <a:ext cx="3326860" cy="584775"/>
          </a:xfrm>
          <a:prstGeom prst="rect">
            <a:avLst/>
          </a:prstGeom>
          <a:noFill/>
        </p:spPr>
        <p:txBody>
          <a:bodyPr wrap="square" rtlCol="0">
            <a:spAutoFit/>
          </a:bodyPr>
          <a:lstStyle/>
          <a:p>
            <a:pPr algn="r" rtl="1"/>
            <a:r>
              <a:rPr lang="fa-IR" sz="3200" b="1" dirty="0" smtClean="0">
                <a:cs typeface="B Nazanin" panose="00000400000000000000" pitchFamily="2" charset="-78"/>
              </a:rPr>
              <a:t>کد مقاله: </a:t>
            </a:r>
            <a:r>
              <a:rPr lang="en-US" sz="3200" b="1" dirty="0" smtClean="0">
                <a:cs typeface="B Nazanin" panose="00000400000000000000" pitchFamily="2" charset="-78"/>
              </a:rPr>
              <a:t>XXXX</a:t>
            </a:r>
            <a:endParaRPr lang="en-US" sz="3200" b="1" dirty="0">
              <a:cs typeface="B Nazanin" panose="00000400000000000000" pitchFamily="2" charset="-78"/>
            </a:endParaRPr>
          </a:p>
        </p:txBody>
      </p:sp>
    </p:spTree>
    <p:extLst>
      <p:ext uri="{BB962C8B-B14F-4D97-AF65-F5344CB8AC3E}">
        <p14:creationId xmlns:p14="http://schemas.microsoft.com/office/powerpoint/2010/main" val="4255993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TotalTime>
  <Words>343</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Hesam</dc:creator>
  <cp:lastModifiedBy>Hesam</cp:lastModifiedBy>
  <cp:revision>10</cp:revision>
  <dcterms:created xsi:type="dcterms:W3CDTF">2024-08-19T02:37:46Z</dcterms:created>
  <dcterms:modified xsi:type="dcterms:W3CDTF">2024-08-25T17:39:38Z</dcterms:modified>
</cp:coreProperties>
</file>