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96325" cy="3026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2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37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953466"/>
            <a:ext cx="18186876" cy="10537496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897328"/>
            <a:ext cx="16047244" cy="7307583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7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611452"/>
            <a:ext cx="4613583" cy="25650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611452"/>
            <a:ext cx="13573294" cy="25650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4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1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545809"/>
            <a:ext cx="18454330" cy="12590343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20255262"/>
            <a:ext cx="18454330" cy="6620964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8057261"/>
            <a:ext cx="9093438" cy="192043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8057261"/>
            <a:ext cx="9093438" cy="192043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611459"/>
            <a:ext cx="18454330" cy="5850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419688"/>
            <a:ext cx="9051647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1055963"/>
            <a:ext cx="9051647" cy="162616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419688"/>
            <a:ext cx="9096225" cy="3636275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1055963"/>
            <a:ext cx="9096225" cy="162616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0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2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1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357934"/>
            <a:ext cx="10831890" cy="21509383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3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2017818"/>
            <a:ext cx="6900872" cy="7062364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357934"/>
            <a:ext cx="10831890" cy="21509383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9080183"/>
            <a:ext cx="6900872" cy="16822161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8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611459"/>
            <a:ext cx="184543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8057261"/>
            <a:ext cx="184543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D36FB-B847-4286-A94C-9EF18AEC08E9}" type="datetimeFigureOut">
              <a:rPr lang="en-US" smtClean="0"/>
              <a:t>08/25/24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8053287"/>
            <a:ext cx="7221260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8053287"/>
            <a:ext cx="4814173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BD2E2-69DB-4185-8244-428232156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3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5760" y="4488343"/>
            <a:ext cx="20665440" cy="3110609"/>
          </a:xfrm>
          <a:prstGeom prst="roundRect">
            <a:avLst>
              <a:gd name="adj" fmla="val 19168"/>
            </a:avLst>
          </a:prstGeom>
          <a:ln>
            <a:solidFill>
              <a:srgbClr val="F22C8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(Times New Romans, Bold, 72 </a:t>
            </a:r>
            <a:r>
              <a:rPr lang="en-US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First Author’s name, Affiliation, Email (Times New Romans, Bold Italic, 24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(Corresponding Author),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Affiliation, Email</a:t>
            </a:r>
          </a:p>
          <a:p>
            <a:pPr algn="ctr"/>
            <a:r>
              <a:rPr lang="en-US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Third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name, Affiliation,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5760" y="7929156"/>
            <a:ext cx="10147300" cy="4424156"/>
          </a:xfrm>
          <a:prstGeom prst="roundRect">
            <a:avLst>
              <a:gd name="adj" fmla="val 8035"/>
            </a:avLst>
          </a:prstGeom>
          <a:ln>
            <a:solidFill>
              <a:srgbClr val="F22C8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 (Font: Times New Romans, Bold, 32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Text (Font: Times New Romans, 24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authors whose their papers are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accpected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poster presentation are supposed to prepare a poster (in A1 size) that meets the requirement of this template. The files should be submitted to ICCP2024 office within Sep 5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2024. ICCP office will print the prepared posters. Adjust the borders of each section for its text.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poster must include a summary of the original paper. Only the most important references are needed to be included in the poster. Figures and tables should be located properly in this file. 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5760" y="12830107"/>
            <a:ext cx="10147300" cy="7642294"/>
          </a:xfrm>
          <a:prstGeom prst="roundRect">
            <a:avLst>
              <a:gd name="adj" fmla="val 3528"/>
            </a:avLst>
          </a:prstGeom>
          <a:ln>
            <a:solidFill>
              <a:srgbClr val="F22C8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(Font: Times New Romans,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5760" y="20949196"/>
            <a:ext cx="10147300" cy="8438605"/>
          </a:xfrm>
          <a:prstGeom prst="roundRect">
            <a:avLst>
              <a:gd name="adj" fmla="val 3894"/>
            </a:avLst>
          </a:prstGeom>
          <a:ln>
            <a:solidFill>
              <a:srgbClr val="F22C8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(Font: Times New Romans, 24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883900" y="7929155"/>
            <a:ext cx="10147300" cy="10943045"/>
          </a:xfrm>
          <a:prstGeom prst="roundRect">
            <a:avLst>
              <a:gd name="adj" fmla="val 3357"/>
            </a:avLst>
          </a:prstGeom>
          <a:ln>
            <a:solidFill>
              <a:srgbClr val="F22C8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(Font: Times New Romans, 24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883900" y="19202401"/>
            <a:ext cx="10147300" cy="5130800"/>
          </a:xfrm>
          <a:prstGeom prst="roundRect">
            <a:avLst>
              <a:gd name="adj" fmla="val 9312"/>
            </a:avLst>
          </a:prstGeom>
          <a:ln>
            <a:solidFill>
              <a:srgbClr val="F22C8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(Font: Times New Romans, 24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883900" y="24663403"/>
            <a:ext cx="10147300" cy="4724398"/>
          </a:xfrm>
          <a:prstGeom prst="roundRect">
            <a:avLst>
              <a:gd name="adj" fmla="val 9312"/>
            </a:avLst>
          </a:prstGeom>
          <a:ln>
            <a:solidFill>
              <a:srgbClr val="F22C8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endParaRPr lang="en-US" sz="3200" b="1" dirty="0" smtClean="0">
              <a:cs typeface="B Nazanin" panose="00000400000000000000" pitchFamily="2" charset="-78"/>
            </a:endParaRPr>
          </a:p>
          <a:p>
            <a:pPr marL="292100" indent="-2921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fa-I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Shomali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</a:t>
            </a:r>
            <a:r>
              <a:rPr lang="fa-I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Kovács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</a:t>
            </a:r>
            <a:r>
              <a:rPr lang="fa-I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Ván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fa-I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fa-I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Kudinov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</a:t>
            </a:r>
            <a:r>
              <a:rPr lang="fa-I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Ghazanfarian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“Recent progresses and future directions of lagging heat models in thermodynamics 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bioheat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transfer”, Continuum Mechanics and Thermodynamics, 34 (2022) 637-679</a:t>
            </a:r>
          </a:p>
          <a:p>
            <a:pPr marL="292100" indent="-2921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NSPE Code of Ethics for Engineers, National Society of Professional Engineers, 2019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" y="-1"/>
            <a:ext cx="21454036" cy="4297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" y="3808236"/>
            <a:ext cx="3672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Paper Code: XXXX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559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300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Hesam</dc:creator>
  <cp:lastModifiedBy>Hesam</cp:lastModifiedBy>
  <cp:revision>18</cp:revision>
  <cp:lastPrinted>2024-08-24T08:03:58Z</cp:lastPrinted>
  <dcterms:created xsi:type="dcterms:W3CDTF">2024-08-19T02:37:46Z</dcterms:created>
  <dcterms:modified xsi:type="dcterms:W3CDTF">2024-08-25T18:34:37Z</dcterms:modified>
</cp:coreProperties>
</file>