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33C5D"/>
    <a:srgbClr val="B1619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50" d="100"/>
          <a:sy n="50" d="100"/>
        </p:scale>
        <p:origin x="1668" y="2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0A16C4-153A-497E-8B6A-CA503DBB1688}" type="datetimeFigureOut">
              <a:rPr lang="en-US" smtClean="0"/>
              <a:t>08/25/24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D46C54-0A91-4B66-A007-3C5EB20D92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06684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18022-0D60-4557-A29F-9EFA95869761}" type="datetime1">
              <a:rPr lang="en-US" smtClean="0"/>
              <a:t>08/25/24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12E987-A44D-4932-ABC8-8F4DB64C7E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28281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A1125-3398-4825-BBD0-E450084A8D22}" type="datetime1">
              <a:rPr lang="en-US" smtClean="0"/>
              <a:t>08/25/24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12E987-A44D-4932-ABC8-8F4DB64C7E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47177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58A06-01C3-44D1-99AD-3BDCC83A59B6}" type="datetime1">
              <a:rPr lang="en-US" smtClean="0"/>
              <a:t>08/25/24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12E987-A44D-4932-ABC8-8F4DB64C7E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45366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B0B41-C519-4D23-8AF3-25CE8E693D29}" type="datetime1">
              <a:rPr lang="en-US" smtClean="0"/>
              <a:t>08/25/24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12E987-A44D-4932-ABC8-8F4DB64C7E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86503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A8F01-2D8C-410C-9D15-0A0FD8F42418}" type="datetime1">
              <a:rPr lang="en-US" smtClean="0"/>
              <a:t>08/25/24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12E987-A44D-4932-ABC8-8F4DB64C7E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28131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4E646-BAC7-491F-BE6D-9FE7200CB04F}" type="datetime1">
              <a:rPr lang="en-US" smtClean="0"/>
              <a:t>08/25/24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12E987-A44D-4932-ABC8-8F4DB64C7E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60527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BE63D-A82E-430B-ADB6-E86DC0832B0B}" type="datetime1">
              <a:rPr lang="en-US" smtClean="0"/>
              <a:t>08/25/24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12E987-A44D-4932-ABC8-8F4DB64C7E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50636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F230F-3870-49FA-87B8-2F3CBFF4BA38}" type="datetime1">
              <a:rPr lang="en-US" smtClean="0"/>
              <a:t>08/25/24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12E987-A44D-4932-ABC8-8F4DB64C7E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99613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52FA0-7496-44C6-BDC6-9FC56AC426DB}" type="datetime1">
              <a:rPr lang="en-US" smtClean="0"/>
              <a:t>08/25/24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12E987-A44D-4932-ABC8-8F4DB64C7E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69318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41C2E-F8EE-4200-8426-B422EDD5D496}" type="datetime1">
              <a:rPr lang="en-US" smtClean="0"/>
              <a:t>08/25/24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12E987-A44D-4932-ABC8-8F4DB64C7E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88149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BA1865-75B9-4D01-9799-DF175592DD14}" type="datetime1">
              <a:rPr lang="en-US" smtClean="0"/>
              <a:t>08/25/24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12E987-A44D-4932-ABC8-8F4DB64C7E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03890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C8EF2D-5EEE-4441-958D-DFC00246170A}" type="datetime1">
              <a:rPr lang="en-US" smtClean="0"/>
              <a:t>08/25/24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12E987-A44D-4932-ABC8-8F4DB64C7E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26190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225303"/>
            <a:ext cx="7772400" cy="1576060"/>
          </a:xfrm>
        </p:spPr>
        <p:txBody>
          <a:bodyPr anchor="ctr">
            <a:normAutofit/>
          </a:bodyPr>
          <a:lstStyle/>
          <a:p>
            <a:pPr rtl="1"/>
            <a:r>
              <a:rPr lang="fa-IR" sz="5400" dirty="0" smtClean="0">
                <a:cs typeface="B Titr" panose="00000700000000000000" pitchFamily="2" charset="-78"/>
              </a:rPr>
              <a:t>عنوان مقاله</a:t>
            </a:r>
            <a:endParaRPr lang="en-US" sz="5400" dirty="0">
              <a:cs typeface="B Titr" panose="00000700000000000000" pitchFamily="2" charset="-7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912230"/>
            <a:ext cx="6858000" cy="2259970"/>
          </a:xfrm>
        </p:spPr>
        <p:txBody>
          <a:bodyPr>
            <a:normAutofit/>
          </a:bodyPr>
          <a:lstStyle/>
          <a:p>
            <a:pPr rtl="1"/>
            <a:r>
              <a:rPr lang="fa-IR" sz="1800" b="1" dirty="0">
                <a:cs typeface="B Nazanin" panose="00000400000000000000" pitchFamily="2" charset="-78"/>
              </a:rPr>
              <a:t>۱- نام و نام خانوادگی نویسنده اول، وابستگی سازمانی، ایمیل </a:t>
            </a:r>
            <a:r>
              <a:rPr lang="fa-IR" sz="1800" b="1" dirty="0" smtClean="0">
                <a:cs typeface="B Nazanin" panose="00000400000000000000" pitchFamily="2" charset="-78"/>
              </a:rPr>
              <a:t>(۱۸ </a:t>
            </a:r>
            <a:r>
              <a:rPr lang="fa-IR" sz="1800" b="1" dirty="0">
                <a:cs typeface="B Nazanin" panose="00000400000000000000" pitchFamily="2" charset="-78"/>
              </a:rPr>
              <a:t>نازنین بولد)</a:t>
            </a:r>
          </a:p>
          <a:p>
            <a:pPr rtl="1"/>
            <a:r>
              <a:rPr lang="fa-IR" sz="1800" b="1" dirty="0">
                <a:cs typeface="B Nazanin" panose="00000400000000000000" pitchFamily="2" charset="-78"/>
              </a:rPr>
              <a:t>۲- نام و نام خانوادگی نویسنده دوم (نویسنده مسئول)، وابستگی سازمانی، ایمیل</a:t>
            </a:r>
            <a:endParaRPr lang="en-US" sz="1800" b="1" baseline="30000" dirty="0">
              <a:cs typeface="B Nazanin" panose="00000400000000000000" pitchFamily="2" charset="-78"/>
            </a:endParaRPr>
          </a:p>
          <a:p>
            <a:pPr rtl="1"/>
            <a:r>
              <a:rPr lang="fa-IR" sz="1800" b="1" dirty="0">
                <a:cs typeface="B Nazanin" panose="00000400000000000000" pitchFamily="2" charset="-78"/>
              </a:rPr>
              <a:t>۳- نام و نام خانوادگی نویسنده سوم، وابستگی سازمانی، </a:t>
            </a:r>
            <a:r>
              <a:rPr lang="fa-IR" sz="1800" b="1" dirty="0" smtClean="0">
                <a:cs typeface="B Nazanin" panose="00000400000000000000" pitchFamily="2" charset="-78"/>
              </a:rPr>
              <a:t>ایمیل</a:t>
            </a:r>
          </a:p>
          <a:p>
            <a:pPr rtl="1"/>
            <a:r>
              <a:rPr lang="fa-IR" sz="1800" b="1" dirty="0" smtClean="0">
                <a:cs typeface="B Nazanin" panose="00000400000000000000" pitchFamily="2" charset="-78"/>
              </a:rPr>
              <a:t>...</a:t>
            </a:r>
            <a:endParaRPr lang="en-US" sz="1800" b="1" dirty="0" smtClean="0">
              <a:cs typeface="B Nazanin" panose="00000400000000000000" pitchFamily="2" charset="-78"/>
            </a:endParaRPr>
          </a:p>
          <a:p>
            <a:pPr rtl="1"/>
            <a:endParaRPr lang="en-US" sz="1800" b="1" dirty="0">
              <a:cs typeface="B Nazanin" panose="00000400000000000000" pitchFamily="2" charset="-78"/>
            </a:endParaRPr>
          </a:p>
          <a:p>
            <a:pPr rtl="1"/>
            <a:r>
              <a:rPr lang="fa-IR" sz="1800" b="1" dirty="0" smtClean="0">
                <a:cs typeface="B Nazanin" panose="00000400000000000000" pitchFamily="2" charset="-78"/>
              </a:rPr>
              <a:t>ارائه كننده: نام و نام خانوداگي </a:t>
            </a:r>
            <a:endParaRPr lang="fa-IR" sz="1800" b="1" dirty="0">
              <a:cs typeface="B Nazanin" panose="00000400000000000000" pitchFamily="2" charset="-78"/>
            </a:endParaRPr>
          </a:p>
          <a:p>
            <a:endParaRPr lang="en-US" sz="18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833685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88900" y="6393934"/>
            <a:ext cx="14606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rtl="1"/>
            <a:r>
              <a:rPr lang="fa-IR" dirty="0" smtClean="0">
                <a:cs typeface="B Titr" panose="00000700000000000000" pitchFamily="2" charset="-78"/>
              </a:rPr>
              <a:t>كد مقاله: </a:t>
            </a:r>
            <a:r>
              <a:rPr lang="en-US" dirty="0" smtClean="0">
                <a:cs typeface="B Titr" panose="00000700000000000000" pitchFamily="2" charset="-78"/>
              </a:rPr>
              <a:t>XXXX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9678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1032750"/>
          </a:xfrm>
        </p:spPr>
        <p:txBody>
          <a:bodyPr/>
          <a:lstStyle/>
          <a:p>
            <a:pPr algn="r" rtl="1"/>
            <a:r>
              <a:rPr lang="fa-IR" dirty="0" smtClean="0">
                <a:cs typeface="B Titr" panose="00000700000000000000" pitchFamily="2" charset="-78"/>
              </a:rPr>
              <a:t>عنوان اسلاید:</a:t>
            </a:r>
            <a:endParaRPr lang="en-US" dirty="0">
              <a:cs typeface="B Titr" panose="000007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524000"/>
            <a:ext cx="7886700" cy="4652963"/>
          </a:xfrm>
        </p:spPr>
        <p:txBody>
          <a:bodyPr/>
          <a:lstStyle/>
          <a:p>
            <a:pPr marL="0" indent="0" algn="r" rtl="1">
              <a:buNone/>
            </a:pPr>
            <a:r>
              <a:rPr lang="fa-IR" b="1" dirty="0" smtClean="0">
                <a:cs typeface="B Nazanin" panose="00000400000000000000" pitchFamily="2" charset="-78"/>
              </a:rPr>
              <a:t>توضيحات ...</a:t>
            </a:r>
            <a:endParaRPr lang="en-US" b="1" dirty="0">
              <a:cs typeface="B Nazanin" panose="00000400000000000000" pitchFamily="2" charset="-78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82455" y="6225272"/>
            <a:ext cx="1061545" cy="614359"/>
          </a:xfrm>
          <a:prstGeom prst="rect">
            <a:avLst/>
          </a:prstGeom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0" y="6313487"/>
            <a:ext cx="628650" cy="544513"/>
          </a:xfrm>
        </p:spPr>
        <p:txBody>
          <a:bodyPr/>
          <a:lstStyle/>
          <a:p>
            <a:pPr algn="ctr"/>
            <a:fld id="{6712E987-A44D-4932-ABC8-8F4DB64C7E3D}" type="slidenum">
              <a:rPr lang="en-US" sz="2800" smtClean="0">
                <a:solidFill>
                  <a:srgbClr val="B16198"/>
                </a:solidFill>
              </a:rPr>
              <a:pPr algn="ctr"/>
              <a:t>10</a:t>
            </a:fld>
            <a:endParaRPr lang="en-US" sz="2800" dirty="0">
              <a:solidFill>
                <a:srgbClr val="B16198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28650" y="6301471"/>
            <a:ext cx="74538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b="1" dirty="0" smtClean="0">
                <a:solidFill>
                  <a:srgbClr val="B33C5D"/>
                </a:solidFill>
                <a:cs typeface="B Nazanin" panose="00000400000000000000" pitchFamily="2" charset="-78"/>
              </a:rPr>
              <a:t>عنوان مقاله: .............................................................</a:t>
            </a:r>
            <a:endParaRPr lang="en-US" b="1" dirty="0">
              <a:solidFill>
                <a:srgbClr val="B33C5D"/>
              </a:solidFill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5589868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1032750"/>
          </a:xfrm>
        </p:spPr>
        <p:txBody>
          <a:bodyPr/>
          <a:lstStyle/>
          <a:p>
            <a:pPr algn="r" rtl="1"/>
            <a:r>
              <a:rPr lang="fa-IR" dirty="0" smtClean="0">
                <a:cs typeface="B Titr" panose="00000700000000000000" pitchFamily="2" charset="-78"/>
              </a:rPr>
              <a:t>عنوان اسلاید:</a:t>
            </a:r>
            <a:endParaRPr lang="en-US" dirty="0">
              <a:cs typeface="B Titr" panose="000007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524000"/>
            <a:ext cx="7886700" cy="4652963"/>
          </a:xfrm>
        </p:spPr>
        <p:txBody>
          <a:bodyPr/>
          <a:lstStyle/>
          <a:p>
            <a:pPr marL="0" indent="0" algn="r" rtl="1">
              <a:buNone/>
            </a:pPr>
            <a:r>
              <a:rPr lang="fa-IR" b="1" dirty="0" smtClean="0">
                <a:cs typeface="B Nazanin" panose="00000400000000000000" pitchFamily="2" charset="-78"/>
              </a:rPr>
              <a:t>توضيحات ...</a:t>
            </a:r>
            <a:endParaRPr lang="en-US" b="1" dirty="0">
              <a:cs typeface="B Nazanin" panose="00000400000000000000" pitchFamily="2" charset="-78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82455" y="6225272"/>
            <a:ext cx="1061545" cy="614359"/>
          </a:xfrm>
          <a:prstGeom prst="rect">
            <a:avLst/>
          </a:prstGeom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0" y="6313487"/>
            <a:ext cx="628650" cy="544513"/>
          </a:xfrm>
        </p:spPr>
        <p:txBody>
          <a:bodyPr/>
          <a:lstStyle/>
          <a:p>
            <a:pPr algn="ctr"/>
            <a:fld id="{6712E987-A44D-4932-ABC8-8F4DB64C7E3D}" type="slidenum">
              <a:rPr lang="en-US" sz="2800" smtClean="0">
                <a:solidFill>
                  <a:srgbClr val="B16198"/>
                </a:solidFill>
              </a:rPr>
              <a:pPr algn="ctr"/>
              <a:t>2</a:t>
            </a:fld>
            <a:endParaRPr lang="en-US" sz="2800" dirty="0">
              <a:solidFill>
                <a:srgbClr val="B16198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28650" y="6301471"/>
            <a:ext cx="74538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b="1" dirty="0" smtClean="0">
                <a:solidFill>
                  <a:srgbClr val="B33C5D"/>
                </a:solidFill>
                <a:cs typeface="B Nazanin" panose="00000400000000000000" pitchFamily="2" charset="-78"/>
              </a:rPr>
              <a:t>عنوان مقاله: .............................................................</a:t>
            </a:r>
            <a:endParaRPr lang="en-US" b="1" dirty="0">
              <a:solidFill>
                <a:srgbClr val="B33C5D"/>
              </a:solidFill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8374325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1032750"/>
          </a:xfrm>
        </p:spPr>
        <p:txBody>
          <a:bodyPr/>
          <a:lstStyle/>
          <a:p>
            <a:pPr algn="r" rtl="1"/>
            <a:r>
              <a:rPr lang="fa-IR" dirty="0" smtClean="0">
                <a:cs typeface="B Titr" panose="00000700000000000000" pitchFamily="2" charset="-78"/>
              </a:rPr>
              <a:t>عنوان اسلاید:</a:t>
            </a:r>
            <a:endParaRPr lang="en-US" dirty="0">
              <a:cs typeface="B Titr" panose="000007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524000"/>
            <a:ext cx="7886700" cy="4652963"/>
          </a:xfrm>
        </p:spPr>
        <p:txBody>
          <a:bodyPr/>
          <a:lstStyle/>
          <a:p>
            <a:pPr marL="0" indent="0" algn="r" rtl="1">
              <a:buNone/>
            </a:pPr>
            <a:r>
              <a:rPr lang="fa-IR" b="1" dirty="0" smtClean="0">
                <a:cs typeface="B Nazanin" panose="00000400000000000000" pitchFamily="2" charset="-78"/>
              </a:rPr>
              <a:t>توضيحات ...</a:t>
            </a:r>
            <a:endParaRPr lang="en-US" b="1" dirty="0">
              <a:cs typeface="B Nazanin" panose="00000400000000000000" pitchFamily="2" charset="-78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82455" y="6225272"/>
            <a:ext cx="1061545" cy="614359"/>
          </a:xfrm>
          <a:prstGeom prst="rect">
            <a:avLst/>
          </a:prstGeom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0" y="6313487"/>
            <a:ext cx="628650" cy="544513"/>
          </a:xfrm>
        </p:spPr>
        <p:txBody>
          <a:bodyPr/>
          <a:lstStyle/>
          <a:p>
            <a:pPr algn="ctr"/>
            <a:fld id="{6712E987-A44D-4932-ABC8-8F4DB64C7E3D}" type="slidenum">
              <a:rPr lang="en-US" sz="2800" smtClean="0">
                <a:solidFill>
                  <a:srgbClr val="B16198"/>
                </a:solidFill>
              </a:rPr>
              <a:pPr algn="ctr"/>
              <a:t>3</a:t>
            </a:fld>
            <a:endParaRPr lang="en-US" sz="2800" dirty="0">
              <a:solidFill>
                <a:srgbClr val="B16198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28650" y="6301471"/>
            <a:ext cx="74538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b="1" dirty="0" smtClean="0">
                <a:solidFill>
                  <a:srgbClr val="B33C5D"/>
                </a:solidFill>
                <a:cs typeface="B Nazanin" panose="00000400000000000000" pitchFamily="2" charset="-78"/>
              </a:rPr>
              <a:t>عنوان مقاله: .............................................................</a:t>
            </a:r>
            <a:endParaRPr lang="en-US" b="1" dirty="0">
              <a:solidFill>
                <a:srgbClr val="B33C5D"/>
              </a:solidFill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0129118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1032750"/>
          </a:xfrm>
        </p:spPr>
        <p:txBody>
          <a:bodyPr/>
          <a:lstStyle/>
          <a:p>
            <a:pPr algn="r" rtl="1"/>
            <a:r>
              <a:rPr lang="fa-IR" dirty="0" smtClean="0">
                <a:cs typeface="B Titr" panose="00000700000000000000" pitchFamily="2" charset="-78"/>
              </a:rPr>
              <a:t>عنوان اسلاید:</a:t>
            </a:r>
            <a:endParaRPr lang="en-US" dirty="0">
              <a:cs typeface="B Titr" panose="000007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524000"/>
            <a:ext cx="7886700" cy="4652963"/>
          </a:xfrm>
        </p:spPr>
        <p:txBody>
          <a:bodyPr/>
          <a:lstStyle/>
          <a:p>
            <a:pPr marL="0" indent="0" algn="r" rtl="1">
              <a:buNone/>
            </a:pPr>
            <a:r>
              <a:rPr lang="fa-IR" b="1" dirty="0" smtClean="0">
                <a:cs typeface="B Nazanin" panose="00000400000000000000" pitchFamily="2" charset="-78"/>
              </a:rPr>
              <a:t>توضيحات ...</a:t>
            </a:r>
            <a:endParaRPr lang="en-US" b="1" dirty="0">
              <a:cs typeface="B Nazanin" panose="00000400000000000000" pitchFamily="2" charset="-78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82455" y="6225272"/>
            <a:ext cx="1061545" cy="614359"/>
          </a:xfrm>
          <a:prstGeom prst="rect">
            <a:avLst/>
          </a:prstGeom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0" y="6313487"/>
            <a:ext cx="628650" cy="544513"/>
          </a:xfrm>
        </p:spPr>
        <p:txBody>
          <a:bodyPr/>
          <a:lstStyle/>
          <a:p>
            <a:pPr algn="ctr"/>
            <a:fld id="{6712E987-A44D-4932-ABC8-8F4DB64C7E3D}" type="slidenum">
              <a:rPr lang="en-US" sz="2800" smtClean="0">
                <a:solidFill>
                  <a:srgbClr val="B16198"/>
                </a:solidFill>
              </a:rPr>
              <a:pPr algn="ctr"/>
              <a:t>4</a:t>
            </a:fld>
            <a:endParaRPr lang="en-US" sz="2800" dirty="0">
              <a:solidFill>
                <a:srgbClr val="B16198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28650" y="6301471"/>
            <a:ext cx="74538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b="1" dirty="0" smtClean="0">
                <a:solidFill>
                  <a:srgbClr val="B33C5D"/>
                </a:solidFill>
                <a:cs typeface="B Nazanin" panose="00000400000000000000" pitchFamily="2" charset="-78"/>
              </a:rPr>
              <a:t>عنوان مقاله: .............................................................</a:t>
            </a:r>
            <a:endParaRPr lang="en-US" b="1" dirty="0">
              <a:solidFill>
                <a:srgbClr val="B33C5D"/>
              </a:solidFill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9567195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1032750"/>
          </a:xfrm>
        </p:spPr>
        <p:txBody>
          <a:bodyPr/>
          <a:lstStyle/>
          <a:p>
            <a:pPr algn="r" rtl="1"/>
            <a:r>
              <a:rPr lang="fa-IR" dirty="0" smtClean="0">
                <a:cs typeface="B Titr" panose="00000700000000000000" pitchFamily="2" charset="-78"/>
              </a:rPr>
              <a:t>عنوان اسلاید:</a:t>
            </a:r>
            <a:endParaRPr lang="en-US" dirty="0">
              <a:cs typeface="B Titr" panose="000007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524000"/>
            <a:ext cx="7886700" cy="4652963"/>
          </a:xfrm>
        </p:spPr>
        <p:txBody>
          <a:bodyPr/>
          <a:lstStyle/>
          <a:p>
            <a:pPr marL="0" indent="0" algn="r" rtl="1">
              <a:buNone/>
            </a:pPr>
            <a:r>
              <a:rPr lang="fa-IR" b="1" dirty="0" smtClean="0">
                <a:cs typeface="B Nazanin" panose="00000400000000000000" pitchFamily="2" charset="-78"/>
              </a:rPr>
              <a:t>توضيحات ...</a:t>
            </a:r>
            <a:endParaRPr lang="en-US" b="1" dirty="0">
              <a:cs typeface="B Nazanin" panose="00000400000000000000" pitchFamily="2" charset="-78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82455" y="6225272"/>
            <a:ext cx="1061545" cy="614359"/>
          </a:xfrm>
          <a:prstGeom prst="rect">
            <a:avLst/>
          </a:prstGeom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0" y="6313487"/>
            <a:ext cx="628650" cy="544513"/>
          </a:xfrm>
        </p:spPr>
        <p:txBody>
          <a:bodyPr/>
          <a:lstStyle/>
          <a:p>
            <a:pPr algn="ctr"/>
            <a:fld id="{6712E987-A44D-4932-ABC8-8F4DB64C7E3D}" type="slidenum">
              <a:rPr lang="en-US" sz="2800" smtClean="0">
                <a:solidFill>
                  <a:srgbClr val="B16198"/>
                </a:solidFill>
              </a:rPr>
              <a:pPr algn="ctr"/>
              <a:t>5</a:t>
            </a:fld>
            <a:endParaRPr lang="en-US" sz="2800" dirty="0">
              <a:solidFill>
                <a:srgbClr val="B16198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28650" y="6301471"/>
            <a:ext cx="74538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b="1" dirty="0" smtClean="0">
                <a:solidFill>
                  <a:srgbClr val="B33C5D"/>
                </a:solidFill>
                <a:cs typeface="B Nazanin" panose="00000400000000000000" pitchFamily="2" charset="-78"/>
              </a:rPr>
              <a:t>عنوان مقاله: .............................................................</a:t>
            </a:r>
            <a:endParaRPr lang="en-US" b="1" dirty="0">
              <a:solidFill>
                <a:srgbClr val="B33C5D"/>
              </a:solidFill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0016295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1032750"/>
          </a:xfrm>
        </p:spPr>
        <p:txBody>
          <a:bodyPr/>
          <a:lstStyle/>
          <a:p>
            <a:pPr algn="r" rtl="1"/>
            <a:r>
              <a:rPr lang="fa-IR" dirty="0" smtClean="0">
                <a:cs typeface="B Titr" panose="00000700000000000000" pitchFamily="2" charset="-78"/>
              </a:rPr>
              <a:t>عنوان اسلاید:</a:t>
            </a:r>
            <a:endParaRPr lang="en-US" dirty="0">
              <a:cs typeface="B Titr" panose="000007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524000"/>
            <a:ext cx="7886700" cy="4652963"/>
          </a:xfrm>
        </p:spPr>
        <p:txBody>
          <a:bodyPr/>
          <a:lstStyle/>
          <a:p>
            <a:pPr marL="0" indent="0" algn="r" rtl="1">
              <a:buNone/>
            </a:pPr>
            <a:r>
              <a:rPr lang="fa-IR" b="1" dirty="0" smtClean="0">
                <a:cs typeface="B Nazanin" panose="00000400000000000000" pitchFamily="2" charset="-78"/>
              </a:rPr>
              <a:t>توضيحات ...</a:t>
            </a:r>
            <a:endParaRPr lang="en-US" b="1" dirty="0">
              <a:cs typeface="B Nazanin" panose="00000400000000000000" pitchFamily="2" charset="-78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82455" y="6225272"/>
            <a:ext cx="1061545" cy="614359"/>
          </a:xfrm>
          <a:prstGeom prst="rect">
            <a:avLst/>
          </a:prstGeom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0" y="6313487"/>
            <a:ext cx="628650" cy="544513"/>
          </a:xfrm>
        </p:spPr>
        <p:txBody>
          <a:bodyPr/>
          <a:lstStyle/>
          <a:p>
            <a:pPr algn="ctr"/>
            <a:fld id="{6712E987-A44D-4932-ABC8-8F4DB64C7E3D}" type="slidenum">
              <a:rPr lang="en-US" sz="2800" smtClean="0">
                <a:solidFill>
                  <a:srgbClr val="B16198"/>
                </a:solidFill>
              </a:rPr>
              <a:pPr algn="ctr"/>
              <a:t>6</a:t>
            </a:fld>
            <a:endParaRPr lang="en-US" sz="2800" dirty="0">
              <a:solidFill>
                <a:srgbClr val="B16198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28650" y="6301471"/>
            <a:ext cx="74538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b="1" dirty="0" smtClean="0">
                <a:solidFill>
                  <a:srgbClr val="B33C5D"/>
                </a:solidFill>
                <a:cs typeface="B Nazanin" panose="00000400000000000000" pitchFamily="2" charset="-78"/>
              </a:rPr>
              <a:t>عنوان مقاله: .............................................................</a:t>
            </a:r>
            <a:endParaRPr lang="en-US" b="1" dirty="0">
              <a:solidFill>
                <a:srgbClr val="B33C5D"/>
              </a:solidFill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5630440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1032750"/>
          </a:xfrm>
        </p:spPr>
        <p:txBody>
          <a:bodyPr/>
          <a:lstStyle/>
          <a:p>
            <a:pPr algn="r" rtl="1"/>
            <a:r>
              <a:rPr lang="fa-IR" dirty="0" smtClean="0">
                <a:cs typeface="B Titr" panose="00000700000000000000" pitchFamily="2" charset="-78"/>
              </a:rPr>
              <a:t>عنوان اسلاید:</a:t>
            </a:r>
            <a:endParaRPr lang="en-US" dirty="0">
              <a:cs typeface="B Titr" panose="000007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524000"/>
            <a:ext cx="7886700" cy="4652963"/>
          </a:xfrm>
        </p:spPr>
        <p:txBody>
          <a:bodyPr/>
          <a:lstStyle/>
          <a:p>
            <a:pPr marL="0" indent="0" algn="r" rtl="1">
              <a:buNone/>
            </a:pPr>
            <a:r>
              <a:rPr lang="fa-IR" b="1" dirty="0" smtClean="0">
                <a:cs typeface="B Nazanin" panose="00000400000000000000" pitchFamily="2" charset="-78"/>
              </a:rPr>
              <a:t>توضيحات ...</a:t>
            </a:r>
            <a:endParaRPr lang="en-US" b="1" dirty="0">
              <a:cs typeface="B Nazanin" panose="00000400000000000000" pitchFamily="2" charset="-78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82455" y="6225272"/>
            <a:ext cx="1061545" cy="614359"/>
          </a:xfrm>
          <a:prstGeom prst="rect">
            <a:avLst/>
          </a:prstGeom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0" y="6313487"/>
            <a:ext cx="628650" cy="544513"/>
          </a:xfrm>
        </p:spPr>
        <p:txBody>
          <a:bodyPr/>
          <a:lstStyle/>
          <a:p>
            <a:pPr algn="ctr"/>
            <a:fld id="{6712E987-A44D-4932-ABC8-8F4DB64C7E3D}" type="slidenum">
              <a:rPr lang="en-US" sz="2800" smtClean="0">
                <a:solidFill>
                  <a:srgbClr val="B16198"/>
                </a:solidFill>
              </a:rPr>
              <a:pPr algn="ctr"/>
              <a:t>7</a:t>
            </a:fld>
            <a:endParaRPr lang="en-US" sz="2800" dirty="0">
              <a:solidFill>
                <a:srgbClr val="B16198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28650" y="6301471"/>
            <a:ext cx="74538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b="1" dirty="0" smtClean="0">
                <a:solidFill>
                  <a:srgbClr val="B33C5D"/>
                </a:solidFill>
                <a:cs typeface="B Nazanin" panose="00000400000000000000" pitchFamily="2" charset="-78"/>
              </a:rPr>
              <a:t>عنوان مقاله: .............................................................</a:t>
            </a:r>
            <a:endParaRPr lang="en-US" b="1" dirty="0">
              <a:solidFill>
                <a:srgbClr val="B33C5D"/>
              </a:solidFill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649889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1032750"/>
          </a:xfrm>
        </p:spPr>
        <p:txBody>
          <a:bodyPr/>
          <a:lstStyle/>
          <a:p>
            <a:pPr algn="r" rtl="1"/>
            <a:r>
              <a:rPr lang="fa-IR" dirty="0" smtClean="0">
                <a:cs typeface="B Titr" panose="00000700000000000000" pitchFamily="2" charset="-78"/>
              </a:rPr>
              <a:t>عنوان اسلاید:</a:t>
            </a:r>
            <a:endParaRPr lang="en-US" dirty="0">
              <a:cs typeface="B Titr" panose="000007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524000"/>
            <a:ext cx="7886700" cy="4652963"/>
          </a:xfrm>
        </p:spPr>
        <p:txBody>
          <a:bodyPr/>
          <a:lstStyle/>
          <a:p>
            <a:pPr marL="0" indent="0" algn="r" rtl="1">
              <a:buNone/>
            </a:pPr>
            <a:r>
              <a:rPr lang="fa-IR" b="1" dirty="0" smtClean="0">
                <a:cs typeface="B Nazanin" panose="00000400000000000000" pitchFamily="2" charset="-78"/>
              </a:rPr>
              <a:t>توضيحات ...</a:t>
            </a:r>
            <a:endParaRPr lang="en-US" b="1" dirty="0">
              <a:cs typeface="B Nazanin" panose="00000400000000000000" pitchFamily="2" charset="-78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82455" y="6225272"/>
            <a:ext cx="1061545" cy="614359"/>
          </a:xfrm>
          <a:prstGeom prst="rect">
            <a:avLst/>
          </a:prstGeom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0" y="6313487"/>
            <a:ext cx="628650" cy="544513"/>
          </a:xfrm>
        </p:spPr>
        <p:txBody>
          <a:bodyPr/>
          <a:lstStyle/>
          <a:p>
            <a:pPr algn="ctr"/>
            <a:fld id="{6712E987-A44D-4932-ABC8-8F4DB64C7E3D}" type="slidenum">
              <a:rPr lang="en-US" sz="2800" smtClean="0">
                <a:solidFill>
                  <a:srgbClr val="B16198"/>
                </a:solidFill>
              </a:rPr>
              <a:pPr algn="ctr"/>
              <a:t>8</a:t>
            </a:fld>
            <a:endParaRPr lang="en-US" sz="2800" dirty="0">
              <a:solidFill>
                <a:srgbClr val="B16198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28650" y="6301471"/>
            <a:ext cx="74538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b="1" dirty="0" smtClean="0">
                <a:solidFill>
                  <a:srgbClr val="B33C5D"/>
                </a:solidFill>
                <a:cs typeface="B Nazanin" panose="00000400000000000000" pitchFamily="2" charset="-78"/>
              </a:rPr>
              <a:t>عنوان مقاله: .............................................................</a:t>
            </a:r>
            <a:endParaRPr lang="en-US" b="1" dirty="0">
              <a:solidFill>
                <a:srgbClr val="B33C5D"/>
              </a:solidFill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6869086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1032750"/>
          </a:xfrm>
        </p:spPr>
        <p:txBody>
          <a:bodyPr/>
          <a:lstStyle/>
          <a:p>
            <a:pPr algn="r" rtl="1"/>
            <a:r>
              <a:rPr lang="fa-IR" dirty="0" smtClean="0">
                <a:cs typeface="B Titr" panose="00000700000000000000" pitchFamily="2" charset="-78"/>
              </a:rPr>
              <a:t>عنوان اسلاید:</a:t>
            </a:r>
            <a:endParaRPr lang="en-US" dirty="0">
              <a:cs typeface="B Titr" panose="000007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524000"/>
            <a:ext cx="7886700" cy="4652963"/>
          </a:xfrm>
        </p:spPr>
        <p:txBody>
          <a:bodyPr/>
          <a:lstStyle/>
          <a:p>
            <a:pPr marL="0" indent="0" algn="r" rtl="1">
              <a:buNone/>
            </a:pPr>
            <a:r>
              <a:rPr lang="fa-IR" b="1" dirty="0" smtClean="0">
                <a:cs typeface="B Nazanin" panose="00000400000000000000" pitchFamily="2" charset="-78"/>
              </a:rPr>
              <a:t>توضيحات ...</a:t>
            </a:r>
            <a:endParaRPr lang="en-US" b="1" dirty="0">
              <a:cs typeface="B Nazanin" panose="00000400000000000000" pitchFamily="2" charset="-78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82455" y="6225272"/>
            <a:ext cx="1061545" cy="614359"/>
          </a:xfrm>
          <a:prstGeom prst="rect">
            <a:avLst/>
          </a:prstGeom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0" y="6313487"/>
            <a:ext cx="628650" cy="544513"/>
          </a:xfrm>
        </p:spPr>
        <p:txBody>
          <a:bodyPr/>
          <a:lstStyle/>
          <a:p>
            <a:pPr algn="ctr"/>
            <a:fld id="{6712E987-A44D-4932-ABC8-8F4DB64C7E3D}" type="slidenum">
              <a:rPr lang="en-US" sz="2800" smtClean="0">
                <a:solidFill>
                  <a:srgbClr val="B16198"/>
                </a:solidFill>
              </a:rPr>
              <a:pPr algn="ctr"/>
              <a:t>9</a:t>
            </a:fld>
            <a:endParaRPr lang="en-US" sz="2800" dirty="0">
              <a:solidFill>
                <a:srgbClr val="B16198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28650" y="6301471"/>
            <a:ext cx="74538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b="1" dirty="0" smtClean="0">
                <a:solidFill>
                  <a:srgbClr val="B33C5D"/>
                </a:solidFill>
                <a:cs typeface="B Nazanin" panose="00000400000000000000" pitchFamily="2" charset="-78"/>
              </a:rPr>
              <a:t>عنوان مقاله: .............................................................</a:t>
            </a:r>
            <a:endParaRPr lang="en-US" b="1" dirty="0">
              <a:solidFill>
                <a:srgbClr val="B33C5D"/>
              </a:solidFill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5481299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38</TotalTime>
  <Words>148</Words>
  <Application>Microsoft Office PowerPoint</Application>
  <PresentationFormat>On-screen Show (4:3)</PresentationFormat>
  <Paragraphs>44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B Nazanin</vt:lpstr>
      <vt:lpstr>B Titr</vt:lpstr>
      <vt:lpstr>Calibri</vt:lpstr>
      <vt:lpstr>Calibri Light</vt:lpstr>
      <vt:lpstr>Office Theme</vt:lpstr>
      <vt:lpstr>عنوان مقاله</vt:lpstr>
      <vt:lpstr>عنوان اسلاید:</vt:lpstr>
      <vt:lpstr>عنوان اسلاید:</vt:lpstr>
      <vt:lpstr>عنوان اسلاید:</vt:lpstr>
      <vt:lpstr>عنوان اسلاید:</vt:lpstr>
      <vt:lpstr>عنوان اسلاید:</vt:lpstr>
      <vt:lpstr>عنوان اسلاید:</vt:lpstr>
      <vt:lpstr>عنوان اسلاید:</vt:lpstr>
      <vt:lpstr>عنوان اسلاید:</vt:lpstr>
      <vt:lpstr>عنوان اسلاید: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Hesam</dc:creator>
  <cp:lastModifiedBy>Hesam</cp:lastModifiedBy>
  <cp:revision>9</cp:revision>
  <dcterms:created xsi:type="dcterms:W3CDTF">2024-08-25T17:53:10Z</dcterms:created>
  <dcterms:modified xsi:type="dcterms:W3CDTF">2024-08-25T18:31:21Z</dcterms:modified>
</cp:coreProperties>
</file>