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3C5D"/>
    <a:srgbClr val="B161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136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0A16C4-153A-497E-8B6A-CA503DBB1688}" type="datetimeFigureOut">
              <a:rPr lang="en-US" smtClean="0"/>
              <a:t>08/25/24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46C54-0A91-4B66-A007-3C5EB20D9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66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8022-0D60-4557-A29F-9EFA95869761}" type="datetime1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28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A1125-3398-4825-BBD0-E450084A8D22}" type="datetime1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17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58A06-01C3-44D1-99AD-3BDCC83A59B6}" type="datetime1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36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B0B41-C519-4D23-8AF3-25CE8E693D29}" type="datetime1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65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8F01-2D8C-410C-9D15-0A0FD8F42418}" type="datetime1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13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E646-BAC7-491F-BE6D-9FE7200CB04F}" type="datetime1">
              <a:rPr lang="en-US" smtClean="0"/>
              <a:t>08/25/24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5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BE63D-A82E-430B-ADB6-E86DC0832B0B}" type="datetime1">
              <a:rPr lang="en-US" smtClean="0"/>
              <a:t>08/25/24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6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F230F-3870-49FA-87B8-2F3CBFF4BA38}" type="datetime1">
              <a:rPr lang="en-US" smtClean="0"/>
              <a:t>08/25/24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6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52FA0-7496-44C6-BDC6-9FC56AC426DB}" type="datetime1">
              <a:rPr lang="en-US" smtClean="0"/>
              <a:t>08/25/24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31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41C2E-F8EE-4200-8426-B422EDD5D496}" type="datetime1">
              <a:rPr lang="en-US" smtClean="0"/>
              <a:t>08/25/24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1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A1865-75B9-4D01-9799-DF175592DD14}" type="datetime1">
              <a:rPr lang="en-US" smtClean="0"/>
              <a:t>08/25/24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89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8EF2D-5EEE-4441-958D-DFC00246170A}" type="datetime1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2E987-A44D-4932-ABC8-8F4DB64C7E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19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25303"/>
            <a:ext cx="7772400" cy="1576060"/>
          </a:xfrm>
        </p:spPr>
        <p:txBody>
          <a:bodyPr anchor="ctr">
            <a:normAutofit/>
          </a:bodyPr>
          <a:lstStyle/>
          <a:p>
            <a:pPr rtl="1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Paper Title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" y="3801363"/>
            <a:ext cx="8636000" cy="2259970"/>
          </a:xfrm>
        </p:spPr>
        <p:txBody>
          <a:bodyPr>
            <a:normAutofit/>
          </a:bodyPr>
          <a:lstStyle/>
          <a:p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 First Author’s name, Affiliation, Email (Times New Romans, Bold Italic, 24 </a:t>
            </a:r>
            <a:r>
              <a:rPr lang="en-US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en-U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Author’s name (Corresponding Author), Affiliation, Email</a:t>
            </a:r>
          </a:p>
          <a:p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en-U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Third 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Author’s name, Affiliation, Email</a:t>
            </a:r>
          </a:p>
          <a:p>
            <a:r>
              <a:rPr lang="en-U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1800" b="1" dirty="0" smtClean="0">
              <a:cs typeface="B Nazanin" panose="00000400000000000000" pitchFamily="2" charset="-78"/>
            </a:endParaRPr>
          </a:p>
          <a:p>
            <a:endParaRPr lang="en-US" sz="1800" b="1" i="1" baseline="30000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r>
              <a:rPr lang="en-US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endParaRPr lang="en-US" sz="1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45402" y="6488668"/>
            <a:ext cx="1898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en-US" b="1" dirty="0" smtClean="0">
                <a:cs typeface="B Titr" panose="00000700000000000000" pitchFamily="2" charset="-78"/>
              </a:rPr>
              <a:t>Paper Code: XXXX</a:t>
            </a:r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183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67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65127"/>
            <a:ext cx="8147050" cy="103275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Title: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382599"/>
            <a:ext cx="8445500" cy="4819764"/>
          </a:xfrm>
        </p:spPr>
        <p:txBody>
          <a:bodyPr/>
          <a:lstStyle/>
          <a:p>
            <a:pPr marL="0" indent="0" algn="l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15350" y="6297930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10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7719" y="6227763"/>
            <a:ext cx="722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B33C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Title: ……………..</a:t>
            </a:r>
            <a:endParaRPr lang="en-US" b="1" dirty="0">
              <a:solidFill>
                <a:srgbClr val="B33C5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6202363"/>
            <a:ext cx="1007338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877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65127"/>
            <a:ext cx="8147050" cy="103275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Title: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382599"/>
            <a:ext cx="8445500" cy="4819764"/>
          </a:xfrm>
        </p:spPr>
        <p:txBody>
          <a:bodyPr/>
          <a:lstStyle/>
          <a:p>
            <a:pPr marL="0" indent="0" algn="l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15350" y="6297930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2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7719" y="6227763"/>
            <a:ext cx="722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B33C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Title: ……………..</a:t>
            </a:r>
            <a:endParaRPr lang="en-US" b="1" dirty="0">
              <a:solidFill>
                <a:srgbClr val="B33C5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6202363"/>
            <a:ext cx="1007338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43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65127"/>
            <a:ext cx="8147050" cy="103275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Title: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382599"/>
            <a:ext cx="8445500" cy="4819764"/>
          </a:xfrm>
        </p:spPr>
        <p:txBody>
          <a:bodyPr/>
          <a:lstStyle/>
          <a:p>
            <a:pPr marL="0" indent="0" algn="l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15350" y="6297930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3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7719" y="6227763"/>
            <a:ext cx="722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B33C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Title: ……………..</a:t>
            </a:r>
            <a:endParaRPr lang="en-US" b="1" dirty="0">
              <a:solidFill>
                <a:srgbClr val="B33C5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6202363"/>
            <a:ext cx="1007338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482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65127"/>
            <a:ext cx="8147050" cy="103275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Title: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382599"/>
            <a:ext cx="8445500" cy="4819764"/>
          </a:xfrm>
        </p:spPr>
        <p:txBody>
          <a:bodyPr/>
          <a:lstStyle/>
          <a:p>
            <a:pPr marL="0" indent="0" algn="l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15350" y="6297930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4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7719" y="6227763"/>
            <a:ext cx="722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B33C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Title: ……………..</a:t>
            </a:r>
            <a:endParaRPr lang="en-US" b="1" dirty="0">
              <a:solidFill>
                <a:srgbClr val="B33C5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6202363"/>
            <a:ext cx="1007338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358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65127"/>
            <a:ext cx="8147050" cy="103275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Title: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382599"/>
            <a:ext cx="8445500" cy="4819764"/>
          </a:xfrm>
        </p:spPr>
        <p:txBody>
          <a:bodyPr/>
          <a:lstStyle/>
          <a:p>
            <a:pPr marL="0" indent="0" algn="l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15350" y="6297930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5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7719" y="6227763"/>
            <a:ext cx="722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B33C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Title: ……………..</a:t>
            </a:r>
            <a:endParaRPr lang="en-US" b="1" dirty="0">
              <a:solidFill>
                <a:srgbClr val="B33C5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6202363"/>
            <a:ext cx="1007338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696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65127"/>
            <a:ext cx="8147050" cy="103275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Title: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382599"/>
            <a:ext cx="8445500" cy="4819764"/>
          </a:xfrm>
        </p:spPr>
        <p:txBody>
          <a:bodyPr/>
          <a:lstStyle/>
          <a:p>
            <a:pPr marL="0" indent="0" algn="l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15350" y="6297930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6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7719" y="6227763"/>
            <a:ext cx="722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B33C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Title: ……………..</a:t>
            </a:r>
            <a:endParaRPr lang="en-US" b="1" dirty="0">
              <a:solidFill>
                <a:srgbClr val="B33C5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6202363"/>
            <a:ext cx="1007338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46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65127"/>
            <a:ext cx="8147050" cy="103275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Title: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382599"/>
            <a:ext cx="8445500" cy="4819764"/>
          </a:xfrm>
        </p:spPr>
        <p:txBody>
          <a:bodyPr/>
          <a:lstStyle/>
          <a:p>
            <a:pPr marL="0" indent="0" algn="l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15350" y="6297930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7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7719" y="6227763"/>
            <a:ext cx="722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B33C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Title: ……………..</a:t>
            </a:r>
            <a:endParaRPr lang="en-US" b="1" dirty="0">
              <a:solidFill>
                <a:srgbClr val="B33C5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6202363"/>
            <a:ext cx="1007338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65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65127"/>
            <a:ext cx="8147050" cy="103275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Title: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382599"/>
            <a:ext cx="8445500" cy="4819764"/>
          </a:xfrm>
        </p:spPr>
        <p:txBody>
          <a:bodyPr/>
          <a:lstStyle/>
          <a:p>
            <a:pPr marL="0" indent="0" algn="l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15350" y="6297930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8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7719" y="6227763"/>
            <a:ext cx="722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B33C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Title: ……………..</a:t>
            </a:r>
            <a:endParaRPr lang="en-US" b="1" dirty="0">
              <a:solidFill>
                <a:srgbClr val="B33C5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6202363"/>
            <a:ext cx="1007338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20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0" y="365127"/>
            <a:ext cx="8147050" cy="103275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Slide Title: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382599"/>
            <a:ext cx="8445500" cy="4819764"/>
          </a:xfrm>
        </p:spPr>
        <p:txBody>
          <a:bodyPr/>
          <a:lstStyle/>
          <a:p>
            <a:pPr marL="0" indent="0" algn="l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15350" y="6297930"/>
            <a:ext cx="628650" cy="544513"/>
          </a:xfrm>
        </p:spPr>
        <p:txBody>
          <a:bodyPr/>
          <a:lstStyle/>
          <a:p>
            <a:pPr algn="ctr"/>
            <a:fld id="{6712E987-A44D-4932-ABC8-8F4DB64C7E3D}" type="slidenum">
              <a:rPr lang="en-US" sz="2800" smtClean="0">
                <a:solidFill>
                  <a:srgbClr val="B16198"/>
                </a:solidFill>
              </a:rPr>
              <a:pPr algn="ctr"/>
              <a:t>9</a:t>
            </a:fld>
            <a:endParaRPr lang="en-US" sz="2800" dirty="0">
              <a:solidFill>
                <a:srgbClr val="B16198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57719" y="6227763"/>
            <a:ext cx="722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>
                <a:solidFill>
                  <a:srgbClr val="B33C5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Title: ……………..</a:t>
            </a:r>
            <a:endParaRPr lang="en-US" b="1" dirty="0">
              <a:solidFill>
                <a:srgbClr val="B33C5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6202363"/>
            <a:ext cx="1007338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911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120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 Nazanin</vt:lpstr>
      <vt:lpstr>B Titr</vt:lpstr>
      <vt:lpstr>Calibri</vt:lpstr>
      <vt:lpstr>Calibri Light</vt:lpstr>
      <vt:lpstr>Times New Roman</vt:lpstr>
      <vt:lpstr>Office Theme</vt:lpstr>
      <vt:lpstr>Paper Title</vt:lpstr>
      <vt:lpstr>Slide Title: </vt:lpstr>
      <vt:lpstr>Slide Title: </vt:lpstr>
      <vt:lpstr>Slide Title: </vt:lpstr>
      <vt:lpstr>Slide Title: </vt:lpstr>
      <vt:lpstr>Slide Title: </vt:lpstr>
      <vt:lpstr>Slide Title: </vt:lpstr>
      <vt:lpstr>Slide Title: </vt:lpstr>
      <vt:lpstr>Slide Title: </vt:lpstr>
      <vt:lpstr>Slide Title: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Hesam</dc:creator>
  <cp:lastModifiedBy>Hesam</cp:lastModifiedBy>
  <cp:revision>12</cp:revision>
  <dcterms:created xsi:type="dcterms:W3CDTF">2024-08-25T17:53:10Z</dcterms:created>
  <dcterms:modified xsi:type="dcterms:W3CDTF">2024-08-25T18:42:32Z</dcterms:modified>
</cp:coreProperties>
</file>